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Bebas Neue"/>
      <p:regular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oppinsLight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0548387e8_12_3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0548387e8_12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0548387e8_12_4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30548387e8_12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1e8e10701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51e8e10701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51e8e10701_1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51e8e10701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0548387e8_12_5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30548387e8_12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0548387e8_12_5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30548387e8_12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0548387e8_12_5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30548387e8_12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1e38010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51e38010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0548387e8_12_6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30548387e8_12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30548387e8_12_4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130548387e8_12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0548387e8_12_4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30548387e8_12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0548387e8_12_3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30548387e8_12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6c92ff7cc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56c92ff7cc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6c92ff7cc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56c92ff7cc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30548387e8_12_4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130548387e8_12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1e8e10701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51e8e10701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1e8e10701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51e8e10701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51e8e10701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51e8e10701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51e8e10701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51e8e10701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1e8e10701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51e8e10701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51e8e10701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351e8e10701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0548387e8_12_4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30548387e8_12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6c92ff7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56c92ff7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51e8e1070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51e8e1070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0548387e8_12_10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30548387e8_12_10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6c92ff7c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56c92ff7c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0548387e8_1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30548387e8_1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0548387e8_12_4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30548387e8_12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6c92ff7cc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56c92ff7cc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6c92ff7c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56c92ff7cc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6c92ff7cc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56c92ff7cc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34.png"/><Relationship Id="rId9" Type="http://schemas.openxmlformats.org/officeDocument/2006/relationships/image" Target="../media/image18.png"/><Relationship Id="rId5" Type="http://schemas.openxmlformats.org/officeDocument/2006/relationships/hyperlink" Target="http://pptmon.co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8" Type="http://schemas.openxmlformats.org/officeDocument/2006/relationships/hyperlink" Target="http://www.pptmon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10" Type="http://schemas.openxmlformats.org/officeDocument/2006/relationships/image" Target="../media/image34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hyperlink" Target="http://pptmon.com/" TargetMode="External"/><Relationship Id="rId10" Type="http://schemas.openxmlformats.org/officeDocument/2006/relationships/image" Target="../media/image34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3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34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10" Type="http://schemas.openxmlformats.org/officeDocument/2006/relationships/image" Target="../media/image24.png"/><Relationship Id="rId9" Type="http://schemas.openxmlformats.org/officeDocument/2006/relationships/image" Target="../media/image36.png"/><Relationship Id="rId5" Type="http://schemas.openxmlformats.org/officeDocument/2006/relationships/hyperlink" Target="http://pptmon.co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8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10" Type="http://schemas.openxmlformats.org/officeDocument/2006/relationships/image" Target="../media/image24.png"/><Relationship Id="rId9" Type="http://schemas.openxmlformats.org/officeDocument/2006/relationships/image" Target="../media/image36.png"/><Relationship Id="rId5" Type="http://schemas.openxmlformats.org/officeDocument/2006/relationships/image" Target="../media/image3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hyperlink" Target="http://pptmon.com/" TargetMode="External"/><Relationship Id="rId10" Type="http://schemas.openxmlformats.org/officeDocument/2006/relationships/image" Target="../media/image34.png"/><Relationship Id="rId9" Type="http://schemas.openxmlformats.org/officeDocument/2006/relationships/image" Target="../media/image36.png"/><Relationship Id="rId5" Type="http://schemas.openxmlformats.org/officeDocument/2006/relationships/image" Target="../media/image3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hyperlink" Target="http://pptmon.com/" TargetMode="External"/><Relationship Id="rId10" Type="http://schemas.openxmlformats.org/officeDocument/2006/relationships/image" Target="../media/image34.png"/><Relationship Id="rId9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593763" y="3500116"/>
            <a:ext cx="3550238" cy="1643384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544616"/>
            <a:ext cx="3708914" cy="159888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4">
            <a:alphaModFix/>
          </a:blip>
          <a:srcRect b="1" l="0" r="0" t="40447"/>
          <a:stretch/>
        </p:blipFill>
        <p:spPr>
          <a:xfrm>
            <a:off x="4728231" y="0"/>
            <a:ext cx="3034461" cy="18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44" y="2160470"/>
            <a:ext cx="3034461" cy="303446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8078577" y="36458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426209" y="2632972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934079" y="306807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59;p14"/>
          <p:cNvSpPr/>
          <p:nvPr/>
        </p:nvSpPr>
        <p:spPr>
          <a:xfrm rot="5400000">
            <a:off x="294912" y="83475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0;p14"/>
          <p:cNvSpPr/>
          <p:nvPr/>
        </p:nvSpPr>
        <p:spPr>
          <a:xfrm rot="5400000">
            <a:off x="8363456" y="138713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" name="Google Shape;61;p14"/>
          <p:cNvSpPr/>
          <p:nvPr/>
        </p:nvSpPr>
        <p:spPr>
          <a:xfrm rot="5400000">
            <a:off x="8000620" y="34487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" name="Google Shape;62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>
            <a:hlinkClick r:id="rId7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5960073" y="4212960"/>
            <a:ext cx="3183927" cy="93053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120586"/>
            <a:ext cx="3465585" cy="102291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66" name="Google Shape;66;p14"/>
          <p:cNvSpPr/>
          <p:nvPr/>
        </p:nvSpPr>
        <p:spPr>
          <a:xfrm>
            <a:off x="8575256" y="4688936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495435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" name="Google Shape;68;p14"/>
          <p:cNvSpPr/>
          <p:nvPr/>
        </p:nvSpPr>
        <p:spPr>
          <a:xfrm rot="5400000">
            <a:off x="6595129" y="435518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 flipH="1" rot="10800000">
            <a:off x="420244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2495435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" name="Google Shape;72;p15"/>
          <p:cNvSpPr/>
          <p:nvPr/>
        </p:nvSpPr>
        <p:spPr>
          <a:xfrm rot="5400000">
            <a:off x="1381989" y="470000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flipH="1" rot="10800000">
            <a:off x="5956512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 flipH="1" rot="10800000">
            <a:off x="8681922" y="319509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" name="Google Shape;75;p15"/>
          <p:cNvSpPr/>
          <p:nvPr/>
        </p:nvSpPr>
        <p:spPr>
          <a:xfrm flipH="1" rot="10800000">
            <a:off x="5630652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5"/>
          <p:cNvSpPr/>
          <p:nvPr/>
        </p:nvSpPr>
        <p:spPr>
          <a:xfrm flipH="1" rot="10800000">
            <a:off x="828521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10800000">
            <a:off x="934079" y="4780124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78;p15"/>
          <p:cNvSpPr/>
          <p:nvPr/>
        </p:nvSpPr>
        <p:spPr>
          <a:xfrm flipH="1" rot="10800000">
            <a:off x="930065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" name="Google Shape;79;p15"/>
          <p:cNvSpPr/>
          <p:nvPr/>
        </p:nvSpPr>
        <p:spPr>
          <a:xfrm flipH="1" rot="5400000">
            <a:off x="294912" y="422256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15"/>
          <p:cNvSpPr/>
          <p:nvPr/>
        </p:nvSpPr>
        <p:spPr>
          <a:xfrm flipH="1" rot="5400000">
            <a:off x="8208208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p15"/>
          <p:cNvSpPr/>
          <p:nvPr/>
        </p:nvSpPr>
        <p:spPr>
          <a:xfrm flipH="1" rot="5400000">
            <a:off x="8712746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" name="Google Shape;82;p15"/>
          <p:cNvSpPr/>
          <p:nvPr/>
        </p:nvSpPr>
        <p:spPr>
          <a:xfrm flipH="1" rot="5400000">
            <a:off x="7628488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3" name="Google Shape;8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356213" y="0"/>
            <a:ext cx="2787787" cy="81476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026208"/>
            <a:ext cx="2591771" cy="11172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37621" l="0" r="0" t="0"/>
          <a:stretch/>
        </p:blipFill>
        <p:spPr>
          <a:xfrm flipH="1" rot="10800000">
            <a:off x="396947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2472139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16"/>
          <p:cNvSpPr/>
          <p:nvPr/>
        </p:nvSpPr>
        <p:spPr>
          <a:xfrm rot="5400000">
            <a:off x="1358693" y="470000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b="1" l="0" r="0" t="40447"/>
          <a:stretch/>
        </p:blipFill>
        <p:spPr>
          <a:xfrm flipH="1" rot="10800000">
            <a:off x="5933216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 rot="10800000">
            <a:off x="8658626" y="319509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95;p16"/>
          <p:cNvSpPr/>
          <p:nvPr/>
        </p:nvSpPr>
        <p:spPr>
          <a:xfrm flipH="1" rot="10800000">
            <a:off x="5607356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" name="Google Shape;96;p16"/>
          <p:cNvSpPr/>
          <p:nvPr/>
        </p:nvSpPr>
        <p:spPr>
          <a:xfrm flipH="1" rot="10800000">
            <a:off x="8261917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" name="Google Shape;97;p16"/>
          <p:cNvSpPr/>
          <p:nvPr/>
        </p:nvSpPr>
        <p:spPr>
          <a:xfrm flipH="1" rot="10800000">
            <a:off x="910783" y="4780124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" name="Google Shape;98;p16"/>
          <p:cNvSpPr/>
          <p:nvPr/>
        </p:nvSpPr>
        <p:spPr>
          <a:xfrm flipH="1" rot="10800000">
            <a:off x="906769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16"/>
          <p:cNvSpPr/>
          <p:nvPr/>
        </p:nvSpPr>
        <p:spPr>
          <a:xfrm flipH="1" rot="5400000">
            <a:off x="271616" y="422256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" name="Google Shape;100;p16"/>
          <p:cNvSpPr/>
          <p:nvPr/>
        </p:nvSpPr>
        <p:spPr>
          <a:xfrm flipH="1" rot="5400000">
            <a:off x="8184911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" name="Google Shape;101;p16"/>
          <p:cNvSpPr/>
          <p:nvPr/>
        </p:nvSpPr>
        <p:spPr>
          <a:xfrm flipH="1" rot="5400000">
            <a:off x="8689450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02;p16"/>
          <p:cNvSpPr/>
          <p:nvPr/>
        </p:nvSpPr>
        <p:spPr>
          <a:xfrm flipH="1" rot="5400000">
            <a:off x="7605192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796161" y="4056699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0" y="0"/>
            <a:ext cx="2787787" cy="110398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title">
  <p:cSld name="1_PPTMON 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rot="10800000">
            <a:off x="1252091" y="3336381"/>
            <a:ext cx="3034461" cy="18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459203" y="-51431"/>
            <a:ext cx="3034461" cy="30344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 rot="10800000">
            <a:off x="8225586" y="268078"/>
            <a:ext cx="536155" cy="53615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17"/>
          <p:cNvSpPr/>
          <p:nvPr/>
        </p:nvSpPr>
        <p:spPr>
          <a:xfrm rot="10800000">
            <a:off x="300667" y="268078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17"/>
          <p:cNvSpPr/>
          <p:nvPr/>
        </p:nvSpPr>
        <p:spPr>
          <a:xfrm rot="10800000">
            <a:off x="642195" y="3388922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17"/>
          <p:cNvSpPr/>
          <p:nvPr/>
        </p:nvSpPr>
        <p:spPr>
          <a:xfrm rot="10800000">
            <a:off x="8020329" y="4728693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p17"/>
          <p:cNvSpPr/>
          <p:nvPr/>
        </p:nvSpPr>
        <p:spPr>
          <a:xfrm rot="10800000">
            <a:off x="6458973" y="26021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17"/>
          <p:cNvSpPr/>
          <p:nvPr/>
        </p:nvSpPr>
        <p:spPr>
          <a:xfrm rot="-5400000">
            <a:off x="8607857" y="417113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" name="Google Shape;114;p17"/>
          <p:cNvSpPr/>
          <p:nvPr/>
        </p:nvSpPr>
        <p:spPr>
          <a:xfrm rot="-5400000">
            <a:off x="902149" y="155708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" name="Google Shape;115;p17"/>
          <p:cNvSpPr/>
          <p:nvPr/>
        </p:nvSpPr>
        <p:spPr>
          <a:xfrm rot="-5400000">
            <a:off x="2593803" y="22546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" name="Google Shape;116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751514"/>
            <a:ext cx="3228975" cy="139198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5670817" y="0"/>
            <a:ext cx="3473183" cy="137541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120" name="Google Shape;120;p17"/>
          <p:cNvSpPr/>
          <p:nvPr/>
        </p:nvSpPr>
        <p:spPr>
          <a:xfrm rot="10800000">
            <a:off x="7945857" y="406496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" name="Google Shape;121;p17"/>
          <p:cNvSpPr/>
          <p:nvPr/>
        </p:nvSpPr>
        <p:spPr>
          <a:xfrm rot="-5400000">
            <a:off x="6501964" y="65704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17"/>
          <p:cNvSpPr/>
          <p:nvPr/>
        </p:nvSpPr>
        <p:spPr>
          <a:xfrm rot="10800000">
            <a:off x="2262818" y="4667250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23;p17"/>
          <p:cNvSpPr/>
          <p:nvPr/>
        </p:nvSpPr>
        <p:spPr>
          <a:xfrm rot="-5400000">
            <a:off x="1929964" y="361874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37621" l="0" r="0" t="0"/>
          <a:stretch/>
        </p:blipFill>
        <p:spPr>
          <a:xfrm>
            <a:off x="420242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 flipH="1" rot="10800000">
            <a:off x="2495434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18"/>
          <p:cNvSpPr/>
          <p:nvPr/>
        </p:nvSpPr>
        <p:spPr>
          <a:xfrm flipH="1" rot="5400000">
            <a:off x="1381988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6">
            <a:alphaModFix/>
          </a:blip>
          <a:srcRect b="1" l="0" r="0" t="40447"/>
          <a:stretch/>
        </p:blipFill>
        <p:spPr>
          <a:xfrm>
            <a:off x="5956511" y="-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8681921" y="4795602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5630651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285212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934078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930064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6" name="Google Shape;136;p18"/>
          <p:cNvSpPr/>
          <p:nvPr/>
        </p:nvSpPr>
        <p:spPr>
          <a:xfrm rot="5400000">
            <a:off x="294911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" name="Google Shape;137;p18"/>
          <p:cNvSpPr/>
          <p:nvPr/>
        </p:nvSpPr>
        <p:spPr>
          <a:xfrm rot="5400000">
            <a:off x="8208206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18"/>
          <p:cNvSpPr/>
          <p:nvPr/>
        </p:nvSpPr>
        <p:spPr>
          <a:xfrm rot="5400000">
            <a:off x="8712745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" name="Google Shape;139;p18"/>
          <p:cNvSpPr/>
          <p:nvPr/>
        </p:nvSpPr>
        <p:spPr>
          <a:xfrm rot="5400000">
            <a:off x="7628487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356213" y="4328738"/>
            <a:ext cx="2787787" cy="81476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 rot="10800000">
            <a:off x="6731469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rot="10800000">
            <a:off x="1356980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 rot="10800000">
            <a:off x="3424981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6" name="Google Shape;146;p19"/>
          <p:cNvSpPr/>
          <p:nvPr/>
        </p:nvSpPr>
        <p:spPr>
          <a:xfrm rot="10800000">
            <a:off x="74708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" name="Google Shape;147;p19"/>
          <p:cNvSpPr/>
          <p:nvPr/>
        </p:nvSpPr>
        <p:spPr>
          <a:xfrm rot="10800000">
            <a:off x="8125217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19"/>
          <p:cNvSpPr/>
          <p:nvPr/>
        </p:nvSpPr>
        <p:spPr>
          <a:xfrm rot="-5400000">
            <a:off x="799450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9" name="Google Shape;149;p19"/>
          <p:cNvSpPr/>
          <p:nvPr/>
        </p:nvSpPr>
        <p:spPr>
          <a:xfrm rot="-5400000">
            <a:off x="294911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50" name="Google Shape;150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0" y="0"/>
            <a:ext cx="2125687" cy="70130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153" name="Google Shape;153;p19"/>
          <p:cNvSpPr/>
          <p:nvPr>
            <p:ph idx="2" type="pic"/>
          </p:nvPr>
        </p:nvSpPr>
        <p:spPr>
          <a:xfrm>
            <a:off x="5091758" y="895205"/>
            <a:ext cx="2895600" cy="352425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20"/>
          <p:cNvGrpSpPr/>
          <p:nvPr/>
        </p:nvGrpSpPr>
        <p:grpSpPr>
          <a:xfrm>
            <a:off x="305922" y="-1"/>
            <a:ext cx="8555454" cy="5194932"/>
            <a:chOff x="407896" y="-1"/>
            <a:chExt cx="11407272" cy="6926576"/>
          </a:xfrm>
        </p:grpSpPr>
        <p:pic>
          <p:nvPicPr>
            <p:cNvPr id="158" name="Google Shape;158;p20"/>
            <p:cNvPicPr preferRelativeResize="0"/>
            <p:nvPr/>
          </p:nvPicPr>
          <p:blipFill rotWithShape="1">
            <a:blip r:embed="rId6">
              <a:alphaModFix/>
            </a:blip>
            <a:srcRect b="37621" l="0" r="0" t="0"/>
            <a:stretch/>
          </p:blipFill>
          <p:spPr>
            <a:xfrm flipH="1" rot="10800000">
              <a:off x="560325" y="-1"/>
              <a:ext cx="2687445" cy="167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0"/>
            <p:cNvSpPr/>
            <p:nvPr/>
          </p:nvSpPr>
          <p:spPr>
            <a:xfrm>
              <a:off x="3327247" y="6367054"/>
              <a:ext cx="144000" cy="144000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5400000">
              <a:off x="1842652" y="6266666"/>
              <a:ext cx="212852" cy="183493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161" name="Google Shape;161;p20"/>
            <p:cNvPicPr preferRelativeResize="0"/>
            <p:nvPr/>
          </p:nvPicPr>
          <p:blipFill rotWithShape="1">
            <a:blip r:embed="rId6">
              <a:alphaModFix/>
            </a:blip>
            <a:srcRect b="1" l="0" r="0" t="40447"/>
            <a:stretch/>
          </p:blipFill>
          <p:spPr>
            <a:xfrm flipH="1" rot="10800000">
              <a:off x="7942016" y="5454575"/>
              <a:ext cx="2471739" cy="14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0"/>
            <p:cNvSpPr/>
            <p:nvPr/>
          </p:nvSpPr>
          <p:spPr>
            <a:xfrm flipH="1" rot="10800000">
              <a:off x="11575896" y="426012"/>
              <a:ext cx="106426" cy="106426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 flipH="1" rot="10800000">
              <a:off x="7507536" y="6532875"/>
              <a:ext cx="148885" cy="148885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 flipH="1" rot="10800000">
              <a:off x="11046951" y="4587137"/>
              <a:ext cx="180000" cy="180000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 flipH="1" rot="10800000">
              <a:off x="1245439" y="6373499"/>
              <a:ext cx="144000" cy="144000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 flipH="1" rot="10800000">
              <a:off x="1240087" y="2337770"/>
              <a:ext cx="149352" cy="149352"/>
            </a:xfrm>
            <a:prstGeom prst="ellipse">
              <a:avLst/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flipH="1" rot="5400000">
              <a:off x="393216" y="5630082"/>
              <a:ext cx="212852" cy="183493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 flipH="1" rot="5400000">
              <a:off x="10944277" y="5981630"/>
              <a:ext cx="212852" cy="183493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 flipH="1" rot="5400000">
              <a:off x="11616995" y="1310155"/>
              <a:ext cx="212852" cy="183493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 flipH="1" rot="5400000">
              <a:off x="10171318" y="334265"/>
              <a:ext cx="212852" cy="183493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796161" y="4056699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026208"/>
            <a:ext cx="2591771" cy="11172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0" y="4442198"/>
            <a:ext cx="2125687" cy="70130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18313" y="4442198"/>
            <a:ext cx="2125687" cy="70130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552229" y="4026208"/>
            <a:ext cx="2591771" cy="11172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9511"/>
            <a:ext cx="2787787" cy="110398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78" name="Google Shape;178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8">
            <a:alphaModFix/>
          </a:blip>
          <a:srcRect b="37621" l="0" r="0" t="0"/>
          <a:stretch/>
        </p:blipFill>
        <p:spPr>
          <a:xfrm>
            <a:off x="420244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 flipH="1" rot="10800000">
            <a:off x="2495435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" name="Google Shape;182;p21"/>
          <p:cNvSpPr/>
          <p:nvPr/>
        </p:nvSpPr>
        <p:spPr>
          <a:xfrm flipH="1" rot="5400000">
            <a:off x="1381989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8">
            <a:alphaModFix/>
          </a:blip>
          <a:srcRect b="1" l="0" r="0" t="40447"/>
          <a:stretch/>
        </p:blipFill>
        <p:spPr>
          <a:xfrm flipH="1" rot="10800000">
            <a:off x="6642312" y="4039500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8681922" y="4795602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5630652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8285213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934079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930065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9" name="Google Shape;189;p21"/>
          <p:cNvSpPr/>
          <p:nvPr/>
        </p:nvSpPr>
        <p:spPr>
          <a:xfrm rot="5400000">
            <a:off x="294912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" name="Google Shape;190;p21"/>
          <p:cNvSpPr/>
          <p:nvPr/>
        </p:nvSpPr>
        <p:spPr>
          <a:xfrm rot="5400000">
            <a:off x="8208208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" name="Google Shape;191;p21"/>
          <p:cNvSpPr/>
          <p:nvPr/>
        </p:nvSpPr>
        <p:spPr>
          <a:xfrm rot="5400000">
            <a:off x="8712746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" name="Google Shape;192;p21"/>
          <p:cNvSpPr/>
          <p:nvPr/>
        </p:nvSpPr>
        <p:spPr>
          <a:xfrm rot="5400000">
            <a:off x="7628488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6356213" y="4328738"/>
            <a:ext cx="2787787" cy="81476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56699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552229" y="4026208"/>
            <a:ext cx="2591771" cy="11172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198" name="Google Shape;198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8">
            <a:alphaModFix/>
          </a:blip>
          <a:srcRect b="37621" l="0" r="0" t="0"/>
          <a:stretch/>
        </p:blipFill>
        <p:spPr>
          <a:xfrm flipH="1">
            <a:off x="6731469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 rot="10800000">
            <a:off x="6563861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2" name="Google Shape;202;p22"/>
          <p:cNvSpPr/>
          <p:nvPr/>
        </p:nvSpPr>
        <p:spPr>
          <a:xfrm rot="-5400000">
            <a:off x="7625669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8">
            <a:alphaModFix/>
          </a:blip>
          <a:srcRect b="1" l="0" r="0" t="40447"/>
          <a:stretch/>
        </p:blipFill>
        <p:spPr>
          <a:xfrm rot="10800000">
            <a:off x="1369702" y="4039500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flipH="1">
            <a:off x="405555" y="4795602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5" name="Google Shape;205;p22"/>
          <p:cNvSpPr/>
          <p:nvPr/>
        </p:nvSpPr>
        <p:spPr>
          <a:xfrm flipH="1">
            <a:off x="3424981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" name="Google Shape;206;p22"/>
          <p:cNvSpPr/>
          <p:nvPr/>
        </p:nvSpPr>
        <p:spPr>
          <a:xfrm flipH="1">
            <a:off x="747083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7" name="Google Shape;207;p22"/>
          <p:cNvSpPr/>
          <p:nvPr/>
        </p:nvSpPr>
        <p:spPr>
          <a:xfrm flipH="1">
            <a:off x="8125217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8" name="Google Shape;208;p22"/>
          <p:cNvSpPr/>
          <p:nvPr/>
        </p:nvSpPr>
        <p:spPr>
          <a:xfrm flipH="1">
            <a:off x="8125217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9" name="Google Shape;209;p22"/>
          <p:cNvSpPr/>
          <p:nvPr/>
        </p:nvSpPr>
        <p:spPr>
          <a:xfrm flipH="1" rot="-5400000">
            <a:off x="8712746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0" name="Google Shape;210;p22"/>
          <p:cNvSpPr/>
          <p:nvPr/>
        </p:nvSpPr>
        <p:spPr>
          <a:xfrm flipH="1" rot="-5400000">
            <a:off x="799450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1" name="Google Shape;211;p22"/>
          <p:cNvSpPr/>
          <p:nvPr/>
        </p:nvSpPr>
        <p:spPr>
          <a:xfrm flipH="1" rot="-5400000">
            <a:off x="294911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2" name="Google Shape;212;p22"/>
          <p:cNvSpPr/>
          <p:nvPr/>
        </p:nvSpPr>
        <p:spPr>
          <a:xfrm flipH="1" rot="-5400000">
            <a:off x="1379169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328738"/>
            <a:ext cx="2787787" cy="81476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6356213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>
            <a:off x="420244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/>
          <p:nvPr/>
        </p:nvSpPr>
        <p:spPr>
          <a:xfrm flipH="1" rot="10800000">
            <a:off x="2495435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" name="Google Shape;218;p23"/>
          <p:cNvSpPr/>
          <p:nvPr/>
        </p:nvSpPr>
        <p:spPr>
          <a:xfrm flipH="1" rot="5400000">
            <a:off x="1381989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>
            <a:off x="5956512" y="-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>
            <a:off x="8681922" y="4795602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5630652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8285213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934079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930065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5" name="Google Shape;225;p23"/>
          <p:cNvSpPr/>
          <p:nvPr/>
        </p:nvSpPr>
        <p:spPr>
          <a:xfrm rot="5400000">
            <a:off x="294912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6" name="Google Shape;226;p23"/>
          <p:cNvSpPr/>
          <p:nvPr/>
        </p:nvSpPr>
        <p:spPr>
          <a:xfrm rot="5400000">
            <a:off x="8208208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7" name="Google Shape;227;p23"/>
          <p:cNvSpPr/>
          <p:nvPr/>
        </p:nvSpPr>
        <p:spPr>
          <a:xfrm rot="5400000">
            <a:off x="8712746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8" name="Google Shape;228;p23"/>
          <p:cNvSpPr/>
          <p:nvPr/>
        </p:nvSpPr>
        <p:spPr>
          <a:xfrm rot="5400000">
            <a:off x="7628488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23"/>
          <p:cNvSpPr/>
          <p:nvPr>
            <p:ph idx="2" type="pic"/>
          </p:nvPr>
        </p:nvSpPr>
        <p:spPr>
          <a:xfrm>
            <a:off x="827347" y="1148362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0" name="Google Shape;230;p23"/>
          <p:cNvSpPr/>
          <p:nvPr>
            <p:ph idx="3" type="pic"/>
          </p:nvPr>
        </p:nvSpPr>
        <p:spPr>
          <a:xfrm>
            <a:off x="827347" y="3077021"/>
            <a:ext cx="1482159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1" name="Google Shape;231;p23"/>
          <p:cNvSpPr/>
          <p:nvPr>
            <p:ph idx="4" type="pic"/>
          </p:nvPr>
        </p:nvSpPr>
        <p:spPr>
          <a:xfrm>
            <a:off x="4684973" y="1148362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2" name="Google Shape;232;p23"/>
          <p:cNvSpPr/>
          <p:nvPr>
            <p:ph idx="5" type="pic"/>
          </p:nvPr>
        </p:nvSpPr>
        <p:spPr>
          <a:xfrm>
            <a:off x="4684973" y="3077021"/>
            <a:ext cx="1482159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33" name="Google Shape;23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7249817" y="0"/>
            <a:ext cx="1894183" cy="624926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>
            <a:off x="420244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 flipH="1" rot="10800000">
            <a:off x="2495435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9" name="Google Shape;239;p24"/>
          <p:cNvSpPr/>
          <p:nvPr/>
        </p:nvSpPr>
        <p:spPr>
          <a:xfrm flipH="1" rot="5400000">
            <a:off x="1381989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>
            <a:off x="5956512" y="-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8681922" y="4795602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5630652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8285213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934079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930065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6" name="Google Shape;246;p24"/>
          <p:cNvSpPr/>
          <p:nvPr/>
        </p:nvSpPr>
        <p:spPr>
          <a:xfrm rot="5400000">
            <a:off x="294912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24"/>
          <p:cNvSpPr/>
          <p:nvPr/>
        </p:nvSpPr>
        <p:spPr>
          <a:xfrm rot="5400000">
            <a:off x="8208208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24"/>
          <p:cNvSpPr/>
          <p:nvPr/>
        </p:nvSpPr>
        <p:spPr>
          <a:xfrm rot="5400000">
            <a:off x="8712746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9" name="Google Shape;249;p24"/>
          <p:cNvSpPr/>
          <p:nvPr/>
        </p:nvSpPr>
        <p:spPr>
          <a:xfrm rot="5400000">
            <a:off x="7628488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0" name="Google Shape;250;p24"/>
          <p:cNvSpPr/>
          <p:nvPr>
            <p:ph idx="2" type="pic"/>
          </p:nvPr>
        </p:nvSpPr>
        <p:spPr>
          <a:xfrm>
            <a:off x="648380" y="1377275"/>
            <a:ext cx="2406390" cy="1367858"/>
          </a:xfrm>
          <a:prstGeom prst="roundRect">
            <a:avLst>
              <a:gd fmla="val 970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51" name="Google Shape;251;p24"/>
          <p:cNvSpPr/>
          <p:nvPr>
            <p:ph idx="3" type="pic"/>
          </p:nvPr>
        </p:nvSpPr>
        <p:spPr>
          <a:xfrm>
            <a:off x="3368805" y="3194735"/>
            <a:ext cx="2406390" cy="1367858"/>
          </a:xfrm>
          <a:prstGeom prst="roundRect">
            <a:avLst>
              <a:gd fmla="val 970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52" name="Google Shape;252;p24"/>
          <p:cNvSpPr/>
          <p:nvPr>
            <p:ph idx="4" type="pic"/>
          </p:nvPr>
        </p:nvSpPr>
        <p:spPr>
          <a:xfrm>
            <a:off x="6089231" y="1377275"/>
            <a:ext cx="2406390" cy="1367858"/>
          </a:xfrm>
          <a:prstGeom prst="roundRect">
            <a:avLst>
              <a:gd fmla="val 9704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53" name="Google Shape;253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796161" y="0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 rot="10800000">
            <a:off x="6731469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flipH="1">
            <a:off x="6563861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0" name="Google Shape;260;p25"/>
          <p:cNvSpPr/>
          <p:nvPr/>
        </p:nvSpPr>
        <p:spPr>
          <a:xfrm flipH="1" rot="-5400000">
            <a:off x="7463744" y="469047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rot="10800000">
            <a:off x="1356980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 rot="10800000">
            <a:off x="405555" y="319509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25"/>
          <p:cNvSpPr/>
          <p:nvPr/>
        </p:nvSpPr>
        <p:spPr>
          <a:xfrm rot="10800000">
            <a:off x="3424981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4" name="Google Shape;264;p25"/>
          <p:cNvSpPr/>
          <p:nvPr/>
        </p:nvSpPr>
        <p:spPr>
          <a:xfrm rot="10800000">
            <a:off x="74708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5" name="Google Shape;265;p25"/>
          <p:cNvSpPr/>
          <p:nvPr/>
        </p:nvSpPr>
        <p:spPr>
          <a:xfrm rot="10800000">
            <a:off x="7963292" y="4770599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6" name="Google Shape;266;p25"/>
          <p:cNvSpPr/>
          <p:nvPr/>
        </p:nvSpPr>
        <p:spPr>
          <a:xfrm rot="10800000">
            <a:off x="8125217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7" name="Google Shape;267;p25"/>
          <p:cNvSpPr/>
          <p:nvPr/>
        </p:nvSpPr>
        <p:spPr>
          <a:xfrm rot="-5400000">
            <a:off x="799450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8" name="Google Shape;268;p25"/>
          <p:cNvSpPr/>
          <p:nvPr/>
        </p:nvSpPr>
        <p:spPr>
          <a:xfrm rot="-5400000">
            <a:off x="294911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9" name="Google Shape;269;p25"/>
          <p:cNvSpPr/>
          <p:nvPr/>
        </p:nvSpPr>
        <p:spPr>
          <a:xfrm rot="-5400000">
            <a:off x="1379169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0" name="Google Shape;270;p25"/>
          <p:cNvSpPr/>
          <p:nvPr>
            <p:ph idx="2" type="pic"/>
          </p:nvPr>
        </p:nvSpPr>
        <p:spPr>
          <a:xfrm>
            <a:off x="5351348" y="1752906"/>
            <a:ext cx="3406889" cy="21329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71" name="Google Shape;271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796161" y="4056699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0" y="0"/>
            <a:ext cx="2591771" cy="11172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6356213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76" name="Google Shape;27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1" y="0"/>
            <a:ext cx="2212829" cy="876300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flipH="1" rot="10800000">
            <a:off x="5956512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/>
          <p:nvPr/>
        </p:nvSpPr>
        <p:spPr>
          <a:xfrm flipH="1" rot="10800000">
            <a:off x="5814897" y="319509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0" name="Google Shape;280;p26"/>
          <p:cNvSpPr/>
          <p:nvPr/>
        </p:nvSpPr>
        <p:spPr>
          <a:xfrm flipH="1" rot="10800000">
            <a:off x="5630652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26"/>
          <p:cNvSpPr/>
          <p:nvPr/>
        </p:nvSpPr>
        <p:spPr>
          <a:xfrm flipH="1" rot="10800000">
            <a:off x="883766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26"/>
          <p:cNvSpPr/>
          <p:nvPr/>
        </p:nvSpPr>
        <p:spPr>
          <a:xfrm flipH="1" rot="5400000">
            <a:off x="8474908" y="474339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26"/>
          <p:cNvSpPr/>
          <p:nvPr/>
        </p:nvSpPr>
        <p:spPr>
          <a:xfrm flipH="1" rot="5400000">
            <a:off x="8712746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26"/>
          <p:cNvSpPr/>
          <p:nvPr/>
        </p:nvSpPr>
        <p:spPr>
          <a:xfrm flipH="1" rot="5400000">
            <a:off x="4761464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5" name="Google Shape;285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2950" y="4328738"/>
            <a:ext cx="2787787" cy="81476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88" name="Google Shape;28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6796161" y="0"/>
            <a:ext cx="2347839" cy="108680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289" name="Google Shape;289;p26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title">
  <p:cSld name="2_PPTMON 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619750" y="3747865"/>
            <a:ext cx="3524250" cy="139563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13497"/>
            <a:ext cx="3524250" cy="103000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4324" y="2642890"/>
            <a:ext cx="3034461" cy="303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4">
            <a:alphaModFix/>
          </a:blip>
          <a:srcRect b="1" l="0" r="0" t="40447"/>
          <a:stretch/>
        </p:blipFill>
        <p:spPr>
          <a:xfrm flipH="1" rot="10800000">
            <a:off x="4775856" y="3336381"/>
            <a:ext cx="3034461" cy="1807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/>
          <p:nvPr/>
        </p:nvSpPr>
        <p:spPr>
          <a:xfrm flipH="1" rot="10800000">
            <a:off x="300667" y="268078"/>
            <a:ext cx="536156" cy="53615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6" name="Google Shape;296;p27"/>
          <p:cNvSpPr/>
          <p:nvPr/>
        </p:nvSpPr>
        <p:spPr>
          <a:xfrm flipH="1" rot="10800000">
            <a:off x="8575256" y="268078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7" name="Google Shape;297;p27"/>
          <p:cNvSpPr/>
          <p:nvPr/>
        </p:nvSpPr>
        <p:spPr>
          <a:xfrm flipH="1" rot="10800000">
            <a:off x="8285213" y="3388922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8" name="Google Shape;298;p27"/>
          <p:cNvSpPr/>
          <p:nvPr/>
        </p:nvSpPr>
        <p:spPr>
          <a:xfrm flipH="1" rot="10800000">
            <a:off x="930065" y="1701896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27"/>
          <p:cNvSpPr/>
          <p:nvPr/>
        </p:nvSpPr>
        <p:spPr>
          <a:xfrm flipH="1" rot="10800000">
            <a:off x="2495435" y="26021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0" name="Google Shape;300;p27"/>
          <p:cNvSpPr/>
          <p:nvPr/>
        </p:nvSpPr>
        <p:spPr>
          <a:xfrm flipH="1" rot="5400000">
            <a:off x="2400806" y="1361104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1" name="Google Shape;301;p27"/>
          <p:cNvSpPr/>
          <p:nvPr/>
        </p:nvSpPr>
        <p:spPr>
          <a:xfrm flipH="1" rot="5400000">
            <a:off x="6972805" y="361874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27"/>
          <p:cNvSpPr/>
          <p:nvPr/>
        </p:nvSpPr>
        <p:spPr>
          <a:xfrm flipH="1" rot="5400000">
            <a:off x="8000620" y="155708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27"/>
          <p:cNvSpPr/>
          <p:nvPr/>
        </p:nvSpPr>
        <p:spPr>
          <a:xfrm flipH="1" rot="5400000">
            <a:off x="6308966" y="22546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4" name="Google Shape;304;p2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>
            <a:hlinkClick r:id="rId7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" y="4256931"/>
            <a:ext cx="2687240" cy="88656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6175921" y="3769593"/>
            <a:ext cx="2968079" cy="1373907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308" name="Google Shape;308;p27"/>
          <p:cNvSpPr/>
          <p:nvPr/>
        </p:nvSpPr>
        <p:spPr>
          <a:xfrm flipH="1" rot="10800000">
            <a:off x="6687927" y="4886325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9" name="Google Shape;309;p27"/>
          <p:cNvSpPr/>
          <p:nvPr/>
        </p:nvSpPr>
        <p:spPr>
          <a:xfrm flipH="1" rot="10800000">
            <a:off x="934079" y="4728693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0" name="Google Shape;310;p27"/>
          <p:cNvSpPr/>
          <p:nvPr/>
        </p:nvSpPr>
        <p:spPr>
          <a:xfrm flipH="1" rot="5400000">
            <a:off x="294912" y="456165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3491661" cy="1020478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52339" y="3760771"/>
            <a:ext cx="3491661" cy="138272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14" name="Google Shape;314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 rotWithShape="1">
          <a:blip r:embed="rId8">
            <a:alphaModFix/>
          </a:blip>
          <a:srcRect b="37621" l="0" r="0" t="0"/>
          <a:stretch/>
        </p:blipFill>
        <p:spPr>
          <a:xfrm flipH="1" rot="10800000">
            <a:off x="420244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/>
          <p:nvPr/>
        </p:nvSpPr>
        <p:spPr>
          <a:xfrm>
            <a:off x="2495435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8" name="Google Shape;318;p28"/>
          <p:cNvSpPr/>
          <p:nvPr/>
        </p:nvSpPr>
        <p:spPr>
          <a:xfrm rot="5400000">
            <a:off x="1381989" y="470000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8">
            <a:alphaModFix/>
          </a:blip>
          <a:srcRect b="1" l="0" r="0" t="40447"/>
          <a:stretch/>
        </p:blipFill>
        <p:spPr>
          <a:xfrm flipH="1" rot="10800000">
            <a:off x="5956512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 rot="10800000">
            <a:off x="8681922" y="319509"/>
            <a:ext cx="79820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1" name="Google Shape;321;p28"/>
          <p:cNvSpPr/>
          <p:nvPr/>
        </p:nvSpPr>
        <p:spPr>
          <a:xfrm flipH="1" rot="10800000">
            <a:off x="5630652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2" name="Google Shape;322;p28"/>
          <p:cNvSpPr/>
          <p:nvPr/>
        </p:nvSpPr>
        <p:spPr>
          <a:xfrm flipH="1" rot="10800000">
            <a:off x="828521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3" name="Google Shape;323;p28"/>
          <p:cNvSpPr/>
          <p:nvPr/>
        </p:nvSpPr>
        <p:spPr>
          <a:xfrm flipH="1" rot="10800000">
            <a:off x="934079" y="4780124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4" name="Google Shape;324;p28"/>
          <p:cNvSpPr/>
          <p:nvPr/>
        </p:nvSpPr>
        <p:spPr>
          <a:xfrm flipH="1" rot="10800000">
            <a:off x="930065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5" name="Google Shape;325;p28"/>
          <p:cNvSpPr/>
          <p:nvPr/>
        </p:nvSpPr>
        <p:spPr>
          <a:xfrm flipH="1" rot="5400000">
            <a:off x="294912" y="422256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6" name="Google Shape;326;p28"/>
          <p:cNvSpPr/>
          <p:nvPr/>
        </p:nvSpPr>
        <p:spPr>
          <a:xfrm flipH="1" rot="5400000">
            <a:off x="8208208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7" name="Google Shape;327;p28"/>
          <p:cNvSpPr/>
          <p:nvPr/>
        </p:nvSpPr>
        <p:spPr>
          <a:xfrm flipH="1" rot="5400000">
            <a:off x="8712746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8" name="Google Shape;328;p28"/>
          <p:cNvSpPr/>
          <p:nvPr/>
        </p:nvSpPr>
        <p:spPr>
          <a:xfrm flipH="1" rot="5400000">
            <a:off x="7628488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" name="Google Shape;329;p28"/>
          <p:cNvSpPr/>
          <p:nvPr>
            <p:ph idx="2" type="pic"/>
          </p:nvPr>
        </p:nvSpPr>
        <p:spPr>
          <a:xfrm>
            <a:off x="6079754" y="810910"/>
            <a:ext cx="1658884" cy="3629862"/>
          </a:xfrm>
          <a:prstGeom prst="roundRect">
            <a:avLst>
              <a:gd fmla="val 13456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330" name="Google Shape;33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81610" y="4265129"/>
            <a:ext cx="2662391" cy="87837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0" y="0"/>
            <a:ext cx="2940633" cy="136120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7120"/>
            <a:ext cx="3067050" cy="89638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897845" y="0"/>
            <a:ext cx="3246155" cy="13993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35" name="Google Shape;335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8">
            <a:alphaModFix/>
          </a:blip>
          <a:srcRect b="1" l="0" r="0" t="40447"/>
          <a:stretch/>
        </p:blipFill>
        <p:spPr>
          <a:xfrm flipH="1" rot="10800000">
            <a:off x="5956512" y="4090931"/>
            <a:ext cx="1853804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8">
            <a:alphaModFix/>
          </a:blip>
          <a:srcRect b="37621" l="0" r="0" t="0"/>
          <a:stretch/>
        </p:blipFill>
        <p:spPr>
          <a:xfrm rot="10800000">
            <a:off x="6731469" y="-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/>
          <p:nvPr/>
        </p:nvSpPr>
        <p:spPr>
          <a:xfrm flipH="1">
            <a:off x="6563861" y="47752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" name="Google Shape;340;p29"/>
          <p:cNvSpPr/>
          <p:nvPr/>
        </p:nvSpPr>
        <p:spPr>
          <a:xfrm flipH="1" rot="-5400000">
            <a:off x="7625669" y="470000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1" name="Google Shape;341;p29"/>
          <p:cNvSpPr/>
          <p:nvPr/>
        </p:nvSpPr>
        <p:spPr>
          <a:xfrm rot="10800000">
            <a:off x="405555" y="319509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2" name="Google Shape;342;p29"/>
          <p:cNvSpPr/>
          <p:nvPr/>
        </p:nvSpPr>
        <p:spPr>
          <a:xfrm rot="10800000">
            <a:off x="3424981" y="489965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3" name="Google Shape;343;p29"/>
          <p:cNvSpPr/>
          <p:nvPr/>
        </p:nvSpPr>
        <p:spPr>
          <a:xfrm rot="10800000">
            <a:off x="747083" y="3440353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4" name="Google Shape;344;p29"/>
          <p:cNvSpPr/>
          <p:nvPr/>
        </p:nvSpPr>
        <p:spPr>
          <a:xfrm rot="10800000">
            <a:off x="8125217" y="4780124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" name="Google Shape;345;p29"/>
          <p:cNvSpPr/>
          <p:nvPr/>
        </p:nvSpPr>
        <p:spPr>
          <a:xfrm rot="10800000">
            <a:off x="8125217" y="1753328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" name="Google Shape;346;p29"/>
          <p:cNvSpPr/>
          <p:nvPr/>
        </p:nvSpPr>
        <p:spPr>
          <a:xfrm rot="-5400000">
            <a:off x="8712746" y="422256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" name="Google Shape;347;p29"/>
          <p:cNvSpPr/>
          <p:nvPr/>
        </p:nvSpPr>
        <p:spPr>
          <a:xfrm rot="-5400000">
            <a:off x="799450" y="4486223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8" name="Google Shape;348;p29"/>
          <p:cNvSpPr/>
          <p:nvPr/>
        </p:nvSpPr>
        <p:spPr>
          <a:xfrm rot="-5400000">
            <a:off x="294911" y="982616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9" name="Google Shape;349;p29"/>
          <p:cNvSpPr/>
          <p:nvPr/>
        </p:nvSpPr>
        <p:spPr>
          <a:xfrm rot="-5400000">
            <a:off x="1379169" y="2506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0" y="4265129"/>
            <a:ext cx="2662391" cy="87837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5652338" y="0"/>
            <a:ext cx="3491662" cy="103061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352" name="Google Shape;352;p29"/>
          <p:cNvSpPr/>
          <p:nvPr>
            <p:ph idx="2" type="pic"/>
          </p:nvPr>
        </p:nvSpPr>
        <p:spPr>
          <a:xfrm>
            <a:off x="5384601" y="650081"/>
            <a:ext cx="2834284" cy="37719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59057" y="3684230"/>
            <a:ext cx="3684943" cy="1459270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3246155" cy="139939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56" name="Google Shape;356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0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 rotWithShape="1">
          <a:blip r:embed="rId8">
            <a:alphaModFix/>
          </a:blip>
          <a:srcRect b="37621" l="0" r="0" t="0"/>
          <a:stretch/>
        </p:blipFill>
        <p:spPr>
          <a:xfrm flipH="1">
            <a:off x="6731469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/>
          <p:nvPr/>
        </p:nvSpPr>
        <p:spPr>
          <a:xfrm rot="10800000">
            <a:off x="6563861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" name="Google Shape;360;p30"/>
          <p:cNvSpPr/>
          <p:nvPr/>
        </p:nvSpPr>
        <p:spPr>
          <a:xfrm rot="-5400000">
            <a:off x="7625669" y="357311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8">
            <a:alphaModFix/>
          </a:blip>
          <a:srcRect b="1" l="0" r="0" t="40447"/>
          <a:stretch/>
        </p:blipFill>
        <p:spPr>
          <a:xfrm flipH="1">
            <a:off x="1356980" y="-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/>
          <p:nvPr/>
        </p:nvSpPr>
        <p:spPr>
          <a:xfrm flipH="1">
            <a:off x="405555" y="4795602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3" name="Google Shape;363;p30"/>
          <p:cNvSpPr/>
          <p:nvPr/>
        </p:nvSpPr>
        <p:spPr>
          <a:xfrm flipH="1">
            <a:off x="3424981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" name="Google Shape;364;p30"/>
          <p:cNvSpPr/>
          <p:nvPr/>
        </p:nvSpPr>
        <p:spPr>
          <a:xfrm flipH="1">
            <a:off x="747083" y="1619578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5" name="Google Shape;365;p30"/>
          <p:cNvSpPr/>
          <p:nvPr/>
        </p:nvSpPr>
        <p:spPr>
          <a:xfrm flipH="1">
            <a:off x="8125217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6" name="Google Shape;366;p30"/>
          <p:cNvSpPr/>
          <p:nvPr/>
        </p:nvSpPr>
        <p:spPr>
          <a:xfrm flipH="1">
            <a:off x="8125217" y="3329589"/>
            <a:ext cx="112014" cy="11201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7" name="Google Shape;367;p30"/>
          <p:cNvSpPr/>
          <p:nvPr/>
        </p:nvSpPr>
        <p:spPr>
          <a:xfrm flipH="1" rot="-5400000">
            <a:off x="8712746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" name="Google Shape;368;p30"/>
          <p:cNvSpPr/>
          <p:nvPr/>
        </p:nvSpPr>
        <p:spPr>
          <a:xfrm flipH="1" rot="-5400000">
            <a:off x="799450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9" name="Google Shape;369;p30"/>
          <p:cNvSpPr/>
          <p:nvPr/>
        </p:nvSpPr>
        <p:spPr>
          <a:xfrm flipH="1" rot="-5400000">
            <a:off x="294911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0" name="Google Shape;370;p30"/>
          <p:cNvSpPr/>
          <p:nvPr/>
        </p:nvSpPr>
        <p:spPr>
          <a:xfrm flipH="1" rot="-5400000">
            <a:off x="1379169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1" name="Google Shape;371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6203367" y="3782298"/>
            <a:ext cx="2940633" cy="1361202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372" name="Google Shape;372;p30"/>
          <p:cNvSpPr/>
          <p:nvPr>
            <p:ph idx="2" type="pic"/>
          </p:nvPr>
        </p:nvSpPr>
        <p:spPr>
          <a:xfrm>
            <a:off x="3444698" y="628739"/>
            <a:ext cx="5059937" cy="3448050"/>
          </a:xfrm>
          <a:prstGeom prst="roundRect">
            <a:avLst>
              <a:gd fmla="val 1000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373" name="Google Shape;373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0" y="0"/>
            <a:ext cx="3491662" cy="103061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title">
  <p:cSld name="3_PPTMON title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flipH="1">
            <a:off x="1252091" y="0"/>
            <a:ext cx="3034461" cy="18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59203" y="2160470"/>
            <a:ext cx="3034461" cy="303446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/>
          <p:nvPr/>
        </p:nvSpPr>
        <p:spPr>
          <a:xfrm flipH="1">
            <a:off x="300667" y="4688936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32"/>
          <p:cNvSpPr/>
          <p:nvPr/>
        </p:nvSpPr>
        <p:spPr>
          <a:xfrm flipH="1">
            <a:off x="2262818" y="364586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2" name="Google Shape;382;p32"/>
          <p:cNvSpPr/>
          <p:nvPr/>
        </p:nvSpPr>
        <p:spPr>
          <a:xfrm flipH="1">
            <a:off x="642195" y="1619579"/>
            <a:ext cx="135000" cy="135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" name="Google Shape;383;p32"/>
          <p:cNvSpPr/>
          <p:nvPr/>
        </p:nvSpPr>
        <p:spPr>
          <a:xfrm flipH="1">
            <a:off x="8020329" y="306807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4" name="Google Shape;384;p32"/>
          <p:cNvSpPr/>
          <p:nvPr/>
        </p:nvSpPr>
        <p:spPr>
          <a:xfrm flipH="1" rot="-5400000">
            <a:off x="8607857" y="834750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5" name="Google Shape;385;p32"/>
          <p:cNvSpPr/>
          <p:nvPr/>
        </p:nvSpPr>
        <p:spPr>
          <a:xfrm flipH="1" rot="-5400000">
            <a:off x="1929964" y="138713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6" name="Google Shape;386;p32"/>
          <p:cNvSpPr/>
          <p:nvPr/>
        </p:nvSpPr>
        <p:spPr>
          <a:xfrm flipH="1" rot="-5400000">
            <a:off x="902149" y="344879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7" name="Google Shape;387;p32"/>
          <p:cNvSpPr/>
          <p:nvPr/>
        </p:nvSpPr>
        <p:spPr>
          <a:xfrm flipH="1" rot="-5400000">
            <a:off x="2593803" y="478041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8" name="Google Shape;388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637633" y="3813385"/>
            <a:ext cx="4506367" cy="1330115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0" y="0"/>
            <a:ext cx="4189514" cy="1806068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sp>
        <p:nvSpPr>
          <p:cNvPr id="392" name="Google Shape;392;p32"/>
          <p:cNvSpPr/>
          <p:nvPr/>
        </p:nvSpPr>
        <p:spPr>
          <a:xfrm flipH="1">
            <a:off x="7945857" y="4293343"/>
            <a:ext cx="186486" cy="186486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3" name="Google Shape;393;p32"/>
          <p:cNvSpPr/>
          <p:nvPr/>
        </p:nvSpPr>
        <p:spPr>
          <a:xfrm flipH="1">
            <a:off x="5077848" y="4927691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4" name="Google Shape;394;p32"/>
          <p:cNvSpPr/>
          <p:nvPr/>
        </p:nvSpPr>
        <p:spPr>
          <a:xfrm flipH="1" rot="-5400000">
            <a:off x="5397064" y="462585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/>
          <p:cNvPicPr preferRelativeResize="0"/>
          <p:nvPr/>
        </p:nvPicPr>
        <p:blipFill rotWithShape="1">
          <a:blip r:embed="rId2">
            <a:alphaModFix/>
          </a:blip>
          <a:srcRect b="37621" l="0" r="0" t="0"/>
          <a:stretch/>
        </p:blipFill>
        <p:spPr>
          <a:xfrm flipH="1">
            <a:off x="6731469" y="3937631"/>
            <a:ext cx="2015584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/>
          <p:nvPr/>
        </p:nvSpPr>
        <p:spPr>
          <a:xfrm rot="10800000">
            <a:off x="6563861" y="311640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2">
            <a:alphaModFix/>
          </a:blip>
          <a:srcRect b="1" l="0" r="0" t="40447"/>
          <a:stretch/>
        </p:blipFill>
        <p:spPr>
          <a:xfrm flipH="1">
            <a:off x="1356980" y="-1"/>
            <a:ext cx="1853804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/>
          <p:nvPr/>
        </p:nvSpPr>
        <p:spPr>
          <a:xfrm flipH="1">
            <a:off x="405555" y="4795602"/>
            <a:ext cx="79819" cy="79819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3" name="Google Shape;403;p34"/>
          <p:cNvSpPr/>
          <p:nvPr/>
        </p:nvSpPr>
        <p:spPr>
          <a:xfrm flipH="1">
            <a:off x="3424981" y="183611"/>
            <a:ext cx="111664" cy="111664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" name="Google Shape;404;p34"/>
          <p:cNvSpPr/>
          <p:nvPr/>
        </p:nvSpPr>
        <p:spPr>
          <a:xfrm flipH="1">
            <a:off x="8125217" y="306806"/>
            <a:ext cx="108000" cy="108000"/>
          </a:xfrm>
          <a:prstGeom prst="ellipse">
            <a:avLst/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5" name="Google Shape;405;p34"/>
          <p:cNvSpPr/>
          <p:nvPr/>
        </p:nvSpPr>
        <p:spPr>
          <a:xfrm flipH="1" rot="-5400000">
            <a:off x="8712746" y="834749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6" name="Google Shape;406;p34"/>
          <p:cNvSpPr/>
          <p:nvPr/>
        </p:nvSpPr>
        <p:spPr>
          <a:xfrm flipH="1" rot="-5400000">
            <a:off x="799450" y="571088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7" name="Google Shape;407;p34"/>
          <p:cNvSpPr/>
          <p:nvPr/>
        </p:nvSpPr>
        <p:spPr>
          <a:xfrm flipH="1" rot="-5400000">
            <a:off x="294911" y="4074695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8" name="Google Shape;408;p34"/>
          <p:cNvSpPr/>
          <p:nvPr/>
        </p:nvSpPr>
        <p:spPr>
          <a:xfrm flipH="1" rot="-5400000">
            <a:off x="1379169" y="4806612"/>
            <a:ext cx="159639" cy="13762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lt1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9" name="Google Shape;409;p34"/>
          <p:cNvSpPr/>
          <p:nvPr>
            <p:ph idx="2" type="pic"/>
          </p:nvPr>
        </p:nvSpPr>
        <p:spPr>
          <a:xfrm>
            <a:off x="783802" y="1594757"/>
            <a:ext cx="1953985" cy="195398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0" name="Google Shape;410;p34"/>
          <p:cNvSpPr/>
          <p:nvPr>
            <p:ph idx="3" type="pic"/>
          </p:nvPr>
        </p:nvSpPr>
        <p:spPr>
          <a:xfrm>
            <a:off x="3595007" y="1594757"/>
            <a:ext cx="1953986" cy="195398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1" name="Google Shape;411;p34"/>
          <p:cNvSpPr/>
          <p:nvPr>
            <p:ph idx="4" type="pic"/>
          </p:nvPr>
        </p:nvSpPr>
        <p:spPr>
          <a:xfrm>
            <a:off x="6403015" y="1594757"/>
            <a:ext cx="1953986" cy="195398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412" name="Google Shape;412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356213" y="4320647"/>
            <a:ext cx="2787787" cy="822853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  <p:pic>
        <p:nvPicPr>
          <p:cNvPr id="415" name="Google Shape;415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0" y="0"/>
            <a:ext cx="2787787" cy="110398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jpg"/><Relationship Id="rId4" Type="http://schemas.openxmlformats.org/officeDocument/2006/relationships/image" Target="../media/image60.png"/><Relationship Id="rId5" Type="http://schemas.openxmlformats.org/officeDocument/2006/relationships/image" Target="../media/image50.jpg"/><Relationship Id="rId6" Type="http://schemas.openxmlformats.org/officeDocument/2006/relationships/image" Target="../media/image53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Relationship Id="rId4" Type="http://schemas.openxmlformats.org/officeDocument/2006/relationships/image" Target="../media/image59.jpg"/><Relationship Id="rId5" Type="http://schemas.openxmlformats.org/officeDocument/2006/relationships/image" Target="../media/image57.png"/><Relationship Id="rId6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/>
        </p:nvSpPr>
        <p:spPr>
          <a:xfrm>
            <a:off x="1343025" y="1315376"/>
            <a:ext cx="6458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Итоговый проект</a:t>
            </a:r>
            <a:r>
              <a:rPr lang="ko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1343025" y="2215623"/>
            <a:ext cx="645794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 профессии “Нарративный дизайнер”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2865283" y="2733675"/>
            <a:ext cx="3413431" cy="46746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Анатолий Гинкул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/>
          <p:nvPr/>
        </p:nvSpPr>
        <p:spPr>
          <a:xfrm>
            <a:off x="4882926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1926775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" y="1002845"/>
            <a:ext cx="2649313" cy="1438275"/>
          </a:xfrm>
          <a:custGeom>
            <a:rect b="b" l="l" r="r" t="t"/>
            <a:pathLst>
              <a:path extrusionOk="0" h="1917700" w="3532417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Предыстория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769344" y="2658828"/>
            <a:ext cx="188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События, которые приводят к выбору.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3631587" y="2658840"/>
            <a:ext cx="1880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6493811" y="2720490"/>
            <a:ext cx="1880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/>
          <p:nvPr/>
        </p:nvSpPr>
        <p:spPr>
          <a:xfrm>
            <a:off x="4882926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4" name="Google Shape;554;p45"/>
          <p:cNvSpPr/>
          <p:nvPr/>
        </p:nvSpPr>
        <p:spPr>
          <a:xfrm>
            <a:off x="1926775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Выбор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5" name="Google Shape;555;p45"/>
          <p:cNvSpPr/>
          <p:nvPr/>
        </p:nvSpPr>
        <p:spPr>
          <a:xfrm>
            <a:off x="1" y="1002845"/>
            <a:ext cx="2649313" cy="1438275"/>
          </a:xfrm>
          <a:custGeom>
            <a:rect b="b" l="l" r="r" t="t"/>
            <a:pathLst>
              <a:path extrusionOk="0" h="1917700" w="3532417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Предыстория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769344" y="2658828"/>
            <a:ext cx="188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События, которые приводят к выбору.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3631587" y="2658840"/>
            <a:ext cx="188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Важный выбор, от которого зависит многое.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6493811" y="2720490"/>
            <a:ext cx="1880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/>
          <p:nvPr/>
        </p:nvSpPr>
        <p:spPr>
          <a:xfrm>
            <a:off x="4882926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Последствия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1926775" y="1002845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Выбор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" y="1002845"/>
            <a:ext cx="2649313" cy="1438275"/>
          </a:xfrm>
          <a:custGeom>
            <a:rect b="b" l="l" r="r" t="t"/>
            <a:pathLst>
              <a:path extrusionOk="0" h="1917700" w="3532417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81000" spcFirstLastPara="1" rIns="459000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Предыстория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769344" y="2658828"/>
            <a:ext cx="188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События, которые приводят к выбору.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3631587" y="2658840"/>
            <a:ext cx="188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Важный выбор, от которого зависит многое.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6493811" y="2720490"/>
            <a:ext cx="188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События, которые уже не изменить.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/>
          <p:nvPr/>
        </p:nvSpPr>
        <p:spPr>
          <a:xfrm>
            <a:off x="1047750" y="335599"/>
            <a:ext cx="704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Геймплей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74" name="Google Shape;574;p47" title="opera_Cz9UElYHEY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34" r="524" t="0"/>
          <a:stretch/>
        </p:blipFill>
        <p:spPr>
          <a:xfrm>
            <a:off x="1656300" y="820400"/>
            <a:ext cx="5831400" cy="3315300"/>
          </a:xfrm>
          <a:prstGeom prst="roundRect">
            <a:avLst>
              <a:gd fmla="val 9704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/>
        </p:nvSpPr>
        <p:spPr>
          <a:xfrm>
            <a:off x="1047750" y="715570"/>
            <a:ext cx="70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Механики.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0" name="Google Shape;580;p48"/>
          <p:cNvSpPr/>
          <p:nvPr/>
        </p:nvSpPr>
        <p:spPr>
          <a:xfrm>
            <a:off x="1228724" y="1676401"/>
            <a:ext cx="2400299" cy="2400299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Текстовый квест</a:t>
            </a:r>
            <a:endParaRPr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4391023" y="1813083"/>
            <a:ext cx="3524251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Выбор вариантов действий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82" name="Google Shape;582;p48"/>
          <p:cNvSpPr txBox="1"/>
          <p:nvPr/>
        </p:nvSpPr>
        <p:spPr>
          <a:xfrm>
            <a:off x="4391024" y="2129012"/>
            <a:ext cx="3524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Выбор действий в игре влияет на концовку, а также может привести к смерти в бою.</a:t>
            </a:r>
            <a:endParaRPr sz="1100"/>
          </a:p>
        </p:txBody>
      </p:sp>
      <p:sp>
        <p:nvSpPr>
          <p:cNvPr id="583" name="Google Shape;583;p48"/>
          <p:cNvSpPr txBox="1"/>
          <p:nvPr/>
        </p:nvSpPr>
        <p:spPr>
          <a:xfrm>
            <a:off x="4391021" y="3150428"/>
            <a:ext cx="3524251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Выбор вариантов диалога.</a:t>
            </a:r>
            <a:endParaRPr b="0"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84" name="Google Shape;584;p48"/>
          <p:cNvSpPr txBox="1"/>
          <p:nvPr/>
        </p:nvSpPr>
        <p:spPr>
          <a:xfrm>
            <a:off x="4391021" y="3466357"/>
            <a:ext cx="3524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Выбор фраз в диалогах и по ходу игры может дополнительно раскрыть характер персонажей или узнать подробнее о локации.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9"/>
          <p:cNvSpPr txBox="1"/>
          <p:nvPr/>
        </p:nvSpPr>
        <p:spPr>
          <a:xfrm>
            <a:off x="1047750" y="475649"/>
            <a:ext cx="70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Персонажи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90" name="Google Shape;590;p49" title="Ардагун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47" y="1148362"/>
            <a:ext cx="1482158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91" name="Google Shape;591;p49" title="Лирис 2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612" r="602" t="0"/>
          <a:stretch/>
        </p:blipFill>
        <p:spPr>
          <a:xfrm>
            <a:off x="827347" y="3077021"/>
            <a:ext cx="1482159" cy="148215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92" name="Google Shape;592;p49" title="Ленц.jp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009" r="999" t="0"/>
          <a:stretch/>
        </p:blipFill>
        <p:spPr>
          <a:xfrm>
            <a:off x="4684972" y="1148362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93" name="Google Shape;593;p49" title="Эйден 2.png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4973" y="3077021"/>
            <a:ext cx="1482158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94" name="Google Shape;594;p49"/>
          <p:cNvSpPr txBox="1"/>
          <p:nvPr/>
        </p:nvSpPr>
        <p:spPr>
          <a:xfrm>
            <a:off x="2524056" y="1981851"/>
            <a:ext cx="170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Наёмник, прибывший в пустынный город Маракет со своим другом эльфом.</a:t>
            </a:r>
            <a:endParaRPr sz="900">
              <a:solidFill>
                <a:srgbClr val="F3F3F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5" name="Google Shape;595;p49"/>
          <p:cNvSpPr/>
          <p:nvPr/>
        </p:nvSpPr>
        <p:spPr>
          <a:xfrm>
            <a:off x="2524055" y="1727930"/>
            <a:ext cx="170504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Дворф-воин</a:t>
            </a:r>
            <a:endParaRPr sz="12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6419781" y="1981851"/>
            <a:ext cx="170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Наёмник и бывший учёный. Вечный спарринг-партнёр дворфа в словесных поединках.</a:t>
            </a:r>
            <a:endParaRPr sz="900">
              <a:solidFill>
                <a:srgbClr val="F3F3F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7" name="Google Shape;597;p49"/>
          <p:cNvSpPr/>
          <p:nvPr/>
        </p:nvSpPr>
        <p:spPr>
          <a:xfrm>
            <a:off x="6419779" y="1727930"/>
            <a:ext cx="170504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Эльф-маг</a:t>
            </a:r>
            <a:endParaRPr sz="12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8" name="Google Shape;598;p49"/>
          <p:cNvSpPr txBox="1"/>
          <p:nvPr/>
        </p:nvSpPr>
        <p:spPr>
          <a:xfrm>
            <a:off x="2524056" y="3935930"/>
            <a:ext cx="170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  <a:latin typeface="Poppins Light"/>
                <a:ea typeface="Poppins Light"/>
                <a:cs typeface="Poppins Light"/>
                <a:sym typeface="Poppins Light"/>
              </a:rPr>
              <a:t>Жена островитянина, не раз спасавшая спины отряда наёмников.</a:t>
            </a:r>
            <a:endParaRPr sz="900">
              <a:solidFill>
                <a:srgbClr val="F3F3F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9" name="Google Shape;599;p49"/>
          <p:cNvSpPr/>
          <p:nvPr/>
        </p:nvSpPr>
        <p:spPr>
          <a:xfrm>
            <a:off x="2524055" y="3682010"/>
            <a:ext cx="170504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Копейщица</a:t>
            </a:r>
            <a:endParaRPr sz="12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6419781" y="3935930"/>
            <a:ext cx="170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Наёмник, прибывший в пустыню со своей спутницей из региона Вечных Островов.</a:t>
            </a:r>
            <a:endParaRPr sz="900">
              <a:solidFill>
                <a:srgbClr val="F3F3F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01" name="Google Shape;601;p49"/>
          <p:cNvSpPr/>
          <p:nvPr/>
        </p:nvSpPr>
        <p:spPr>
          <a:xfrm>
            <a:off x="6419779" y="3682010"/>
            <a:ext cx="170504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Воин с шестом</a:t>
            </a:r>
            <a:endParaRPr sz="12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02" name="Google Shape;602;p49"/>
          <p:cNvSpPr/>
          <p:nvPr/>
        </p:nvSpPr>
        <p:spPr>
          <a:xfrm>
            <a:off x="2524055" y="1402869"/>
            <a:ext cx="170504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Ардагун Агон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3" name="Google Shape;603;p49"/>
          <p:cNvSpPr/>
          <p:nvPr/>
        </p:nvSpPr>
        <p:spPr>
          <a:xfrm>
            <a:off x="6419779" y="1402869"/>
            <a:ext cx="170504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Ленц Хелес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4" name="Google Shape;604;p49"/>
          <p:cNvSpPr/>
          <p:nvPr/>
        </p:nvSpPr>
        <p:spPr>
          <a:xfrm>
            <a:off x="2524055" y="3356948"/>
            <a:ext cx="170504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Лирис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5" name="Google Shape;605;p49"/>
          <p:cNvSpPr/>
          <p:nvPr/>
        </p:nvSpPr>
        <p:spPr>
          <a:xfrm>
            <a:off x="6419779" y="3356948"/>
            <a:ext cx="170504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Эйден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06" name="Google Shape;60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147889"/>
            <a:ext cx="2309506" cy="995611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/>
          <p:nvPr/>
        </p:nvSpPr>
        <p:spPr>
          <a:xfrm>
            <a:off x="5291423" y="855287"/>
            <a:ext cx="323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Лидар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12" name="Google Shape;612;p50" title="Лидар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814" r="3814" t="0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13" name="Google Shape;613;p50"/>
          <p:cNvSpPr txBox="1"/>
          <p:nvPr/>
        </p:nvSpPr>
        <p:spPr>
          <a:xfrm>
            <a:off x="5391721" y="2093283"/>
            <a:ext cx="2984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Сын главы крупнейшего пустынного города Маракета. Ещё в детстве решил стать воином, из-за чего не в ладах с отцом.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4" name="Google Shape;614;p50"/>
          <p:cNvSpPr/>
          <p:nvPr/>
        </p:nvSpPr>
        <p:spPr>
          <a:xfrm>
            <a:off x="5397595" y="1839362"/>
            <a:ext cx="297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Главный герой</a:t>
            </a:r>
            <a:endParaRPr sz="14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5391721" y="3387055"/>
            <a:ext cx="2984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Долгие годы в пустыне и битвы на грани жизни позволили овладеть силой песка и осознать глубинные мистерии своего оружия.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6" name="Google Shape;616;p50"/>
          <p:cNvSpPr/>
          <p:nvPr/>
        </p:nvSpPr>
        <p:spPr>
          <a:xfrm>
            <a:off x="5397595" y="3133134"/>
            <a:ext cx="297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Воин с двумя саблями.</a:t>
            </a:r>
            <a:endParaRPr sz="14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/>
          <p:nvPr/>
        </p:nvSpPr>
        <p:spPr>
          <a:xfrm>
            <a:off x="5291423" y="855287"/>
            <a:ext cx="323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Фрея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2" name="Google Shape;622;p51" title="Фрея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814" r="3823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23" name="Google Shape;623;p51"/>
          <p:cNvSpPr txBox="1"/>
          <p:nvPr/>
        </p:nvSpPr>
        <p:spPr>
          <a:xfrm>
            <a:off x="5391721" y="2093283"/>
            <a:ext cx="2984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Королева ледяного замка, поставленная высшими фейри Зимы защищать артефакт, манипулирующий душами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4" name="Google Shape;624;p51"/>
          <p:cNvSpPr/>
          <p:nvPr/>
        </p:nvSpPr>
        <p:spPr>
          <a:xfrm>
            <a:off x="5397595" y="1839362"/>
            <a:ext cx="29782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Антогонист</a:t>
            </a:r>
            <a:endParaRPr sz="14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5391721" y="3387055"/>
            <a:ext cx="298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За обманчивой внешностью красавицы прячутся два острых клинка и магия фейри.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6" name="Google Shape;626;p51"/>
          <p:cNvSpPr/>
          <p:nvPr/>
        </p:nvSpPr>
        <p:spPr>
          <a:xfrm>
            <a:off x="5397595" y="3133134"/>
            <a:ext cx="29782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Обоерукая мечница</a:t>
            </a:r>
            <a:endParaRPr sz="14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/>
          <p:nvPr/>
        </p:nvSpPr>
        <p:spPr>
          <a:xfrm>
            <a:off x="2607841" y="1600200"/>
            <a:ext cx="1826543" cy="1524000"/>
          </a:xfrm>
          <a:prstGeom prst="roundRect">
            <a:avLst>
              <a:gd fmla="val 5195" name="adj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4709616" y="1600200"/>
            <a:ext cx="1826543" cy="1524000"/>
          </a:xfrm>
          <a:prstGeom prst="roundRect">
            <a:avLst>
              <a:gd fmla="val 5195" name="adj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6811388" y="1600200"/>
            <a:ext cx="1826543" cy="1524000"/>
          </a:xfrm>
          <a:prstGeom prst="roundRect">
            <a:avLst>
              <a:gd fmla="val 5195" name="adj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506068" y="1600200"/>
            <a:ext cx="1826543" cy="1524000"/>
          </a:xfrm>
          <a:prstGeom prst="roundRect">
            <a:avLst>
              <a:gd fmla="val 5195" name="adj"/>
            </a:avLst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499852" y="3361505"/>
            <a:ext cx="183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Пустыня Закатного Песка. Крупнейшая пустыня мира.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6" name="Google Shape;636;p52"/>
          <p:cNvSpPr txBox="1"/>
          <p:nvPr/>
        </p:nvSpPr>
        <p:spPr>
          <a:xfrm>
            <a:off x="2601625" y="3361505"/>
            <a:ext cx="183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Загадочное место под защитой духов пустыни.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7" name="Google Shape;637;p52"/>
          <p:cNvSpPr txBox="1"/>
          <p:nvPr/>
        </p:nvSpPr>
        <p:spPr>
          <a:xfrm>
            <a:off x="4703398" y="3361505"/>
            <a:ext cx="1832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Аномалия Осколок Севера. Снежная гора посреди пустыни.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6805172" y="3361505"/>
            <a:ext cx="183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Ледяной замок фейри Зимы, стоящий на пике горы.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1047750" y="754426"/>
            <a:ext cx="70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Локации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0" name="Google Shape;640;p52" title="b6433ff539004f7d13b77a1c8422f854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650" r="22650" t="0"/>
          <a:stretch/>
        </p:blipFill>
        <p:spPr>
          <a:xfrm>
            <a:off x="6811400" y="1600200"/>
            <a:ext cx="1826400" cy="15240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641" name="Google Shape;641;p52" title="368bfc54dcbaf90092d8b9c815aa9f99.jpe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3271" r="23266" t="0"/>
          <a:stretch/>
        </p:blipFill>
        <p:spPr>
          <a:xfrm>
            <a:off x="506075" y="1600275"/>
            <a:ext cx="1826400" cy="15240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642" name="Google Shape;642;p52" title="ApplicationFrameHost_4iEy1yJvBp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6432" r="16439" t="0"/>
          <a:stretch/>
        </p:blipFill>
        <p:spPr>
          <a:xfrm>
            <a:off x="2607775" y="1600275"/>
            <a:ext cx="1826400" cy="15240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643" name="Google Shape;643;p52" title="ApplicationFrameHost_tro5PuCoAu.png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26862" r="26862" t="0"/>
          <a:stretch/>
        </p:blipFill>
        <p:spPr>
          <a:xfrm>
            <a:off x="4709725" y="1600275"/>
            <a:ext cx="1826400" cy="15240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3" title="Лидар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308" r="7316" t="0"/>
          <a:stretch/>
        </p:blipFill>
        <p:spPr>
          <a:xfrm>
            <a:off x="5091758" y="895205"/>
            <a:ext cx="2895600" cy="35244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649" name="Google Shape;649;p53"/>
          <p:cNvSpPr txBox="1"/>
          <p:nvPr/>
        </p:nvSpPr>
        <p:spPr>
          <a:xfrm>
            <a:off x="981075" y="1152052"/>
            <a:ext cx="397192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Сюжет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0" name="Google Shape;650;p53"/>
          <p:cNvSpPr txBox="1"/>
          <p:nvPr/>
        </p:nvSpPr>
        <p:spPr>
          <a:xfrm>
            <a:off x="1156642" y="1894230"/>
            <a:ext cx="318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Акт 1</a:t>
            </a:r>
            <a:endParaRPr sz="1100"/>
          </a:p>
        </p:txBody>
      </p:sp>
      <p:sp>
        <p:nvSpPr>
          <p:cNvPr id="651" name="Google Shape;651;p53"/>
          <p:cNvSpPr txBox="1"/>
          <p:nvPr/>
        </p:nvSpPr>
        <p:spPr>
          <a:xfrm>
            <a:off x="1156650" y="2237125"/>
            <a:ext cx="3231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Главный герой - Лидар узнаёт, что его матушка при смерти и её может спасти только артефакт, который находиться в аномалии. Его отец - глава города приказывает принести его.</a:t>
            </a:r>
            <a:endParaRPr sz="1600"/>
          </a:p>
        </p:txBody>
      </p:sp>
      <p:sp>
        <p:nvSpPr>
          <p:cNvPr id="652" name="Google Shape;652;p53"/>
          <p:cNvSpPr txBox="1"/>
          <p:nvPr/>
        </p:nvSpPr>
        <p:spPr>
          <a:xfrm>
            <a:off x="1280467" y="3172413"/>
            <a:ext cx="3072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53" name="Google Shape;6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56213" y="4039511"/>
            <a:ext cx="2787787" cy="1103989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/>
        </p:nvSpPr>
        <p:spPr>
          <a:xfrm>
            <a:off x="1471611" y="1270130"/>
            <a:ext cx="613410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Цели обучения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1538286" y="2696126"/>
            <a:ext cx="1898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улучшение самовосприятия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понимание собственных желаний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воссоздание своих фантазий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1538285" y="2337004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Поиск себя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1538285" y="2018169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3595990" y="2696126"/>
            <a:ext cx="189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3595939" y="2398629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3595989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5773869" y="2696126"/>
            <a:ext cx="189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5773868" y="2337004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5773868" y="2018169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54" title="ApplicationFrameHost_4iEy1yJvBp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432" r="16439" t="0"/>
          <a:stretch/>
        </p:blipFill>
        <p:spPr>
          <a:xfrm>
            <a:off x="5091758" y="895205"/>
            <a:ext cx="2895600" cy="35244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659" name="Google Shape;659;p54"/>
          <p:cNvSpPr txBox="1"/>
          <p:nvPr/>
        </p:nvSpPr>
        <p:spPr>
          <a:xfrm>
            <a:off x="981075" y="1152052"/>
            <a:ext cx="39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Сюжет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0" name="Google Shape;660;p54"/>
          <p:cNvSpPr txBox="1"/>
          <p:nvPr/>
        </p:nvSpPr>
        <p:spPr>
          <a:xfrm>
            <a:off x="1156642" y="1894230"/>
            <a:ext cx="318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Акт 2</a:t>
            </a:r>
            <a:endParaRPr sz="1100"/>
          </a:p>
        </p:txBody>
      </p:sp>
      <p:sp>
        <p:nvSpPr>
          <p:cNvPr id="661" name="Google Shape;661;p54"/>
          <p:cNvSpPr txBox="1"/>
          <p:nvPr/>
        </p:nvSpPr>
        <p:spPr>
          <a:xfrm>
            <a:off x="1156650" y="2237125"/>
            <a:ext cx="3231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Герой по пути встречает разбойников и духов пустыни.  Он может воспользоваться сторонней помощью, чтобы финальная битва оказалась проще, но у любого выбора свои последствия.</a:t>
            </a:r>
            <a:endParaRPr sz="1600"/>
          </a:p>
        </p:txBody>
      </p:sp>
      <p:sp>
        <p:nvSpPr>
          <p:cNvPr id="662" name="Google Shape;662;p54"/>
          <p:cNvSpPr txBox="1"/>
          <p:nvPr/>
        </p:nvSpPr>
        <p:spPr>
          <a:xfrm>
            <a:off x="1280467" y="3172413"/>
            <a:ext cx="3072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63" name="Google Shape;66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56212" y="4039511"/>
            <a:ext cx="2787788" cy="1103988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5" title="b6433ff539004f7d13b77a1c8422f854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650" r="22650" t="0"/>
          <a:stretch/>
        </p:blipFill>
        <p:spPr>
          <a:xfrm>
            <a:off x="5091758" y="895205"/>
            <a:ext cx="2895600" cy="3524400"/>
          </a:xfrm>
          <a:prstGeom prst="roundRect">
            <a:avLst>
              <a:gd fmla="val 6282" name="adj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669" name="Google Shape;669;p55"/>
          <p:cNvSpPr txBox="1"/>
          <p:nvPr/>
        </p:nvSpPr>
        <p:spPr>
          <a:xfrm>
            <a:off x="981075" y="1152052"/>
            <a:ext cx="39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Сюжет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55"/>
          <p:cNvSpPr txBox="1"/>
          <p:nvPr/>
        </p:nvSpPr>
        <p:spPr>
          <a:xfrm>
            <a:off x="1156642" y="1894230"/>
            <a:ext cx="318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Акт 3</a:t>
            </a:r>
            <a:endParaRPr sz="1100"/>
          </a:p>
        </p:txBody>
      </p:sp>
      <p:sp>
        <p:nvSpPr>
          <p:cNvPr id="671" name="Google Shape;671;p55"/>
          <p:cNvSpPr txBox="1"/>
          <p:nvPr/>
        </p:nvSpPr>
        <p:spPr>
          <a:xfrm>
            <a:off x="1156650" y="2237125"/>
            <a:ext cx="3231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Гора, покрытая снегом стоит посреди пустыни и скрывает артефакт, способный спасти душу. Герой сражается с фейри Зимы и добывает лекарство, матушка спасена.</a:t>
            </a:r>
            <a:endParaRPr sz="1600"/>
          </a:p>
        </p:txBody>
      </p:sp>
      <p:sp>
        <p:nvSpPr>
          <p:cNvPr id="672" name="Google Shape;672;p55"/>
          <p:cNvSpPr txBox="1"/>
          <p:nvPr/>
        </p:nvSpPr>
        <p:spPr>
          <a:xfrm>
            <a:off x="1280467" y="3172413"/>
            <a:ext cx="3072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56212" y="4039511"/>
            <a:ext cx="2787788" cy="1103988"/>
          </a:xfrm>
          <a:prstGeom prst="rect">
            <a:avLst/>
          </a:prstGeom>
          <a:noFill/>
          <a:ln>
            <a:noFill/>
          </a:ln>
          <a:effectLst>
            <a:outerShdw blurRad="127000" sx="101000" rotWithShape="0" algn="ctr" sy="101000">
              <a:srgbClr val="000000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"/>
          <p:cNvSpPr/>
          <p:nvPr/>
        </p:nvSpPr>
        <p:spPr>
          <a:xfrm>
            <a:off x="2123256" y="2158174"/>
            <a:ext cx="543744" cy="803480"/>
          </a:xfrm>
          <a:custGeom>
            <a:rect b="b" l="l" r="r" t="t"/>
            <a:pathLst>
              <a:path extrusionOk="0" h="1071307" w="724992">
                <a:moveTo>
                  <a:pt x="715042" y="0"/>
                </a:moveTo>
                <a:lnTo>
                  <a:pt x="719030" y="26128"/>
                </a:lnTo>
                <a:cubicBezTo>
                  <a:pt x="722972" y="64952"/>
                  <a:pt x="724992" y="104344"/>
                  <a:pt x="724992" y="144207"/>
                </a:cubicBezTo>
                <a:cubicBezTo>
                  <a:pt x="724992" y="502980"/>
                  <a:pt x="561393" y="823542"/>
                  <a:pt x="304726" y="1035362"/>
                </a:cubicBezTo>
                <a:lnTo>
                  <a:pt x="256658" y="1071307"/>
                </a:lnTo>
                <a:lnTo>
                  <a:pt x="215821" y="1040770"/>
                </a:lnTo>
                <a:cubicBezTo>
                  <a:pt x="154381" y="999262"/>
                  <a:pt x="88733" y="963511"/>
                  <a:pt x="19649" y="934291"/>
                </a:cubicBezTo>
                <a:lnTo>
                  <a:pt x="0" y="927100"/>
                </a:lnTo>
                <a:lnTo>
                  <a:pt x="13513" y="838560"/>
                </a:lnTo>
                <a:cubicBezTo>
                  <a:pt x="90433" y="462664"/>
                  <a:pt x="349976" y="153291"/>
                  <a:pt x="695393" y="7191"/>
                </a:cubicBezTo>
                <a:lnTo>
                  <a:pt x="715042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56"/>
          <p:cNvSpPr/>
          <p:nvPr/>
        </p:nvSpPr>
        <p:spPr>
          <a:xfrm>
            <a:off x="1285944" y="2790825"/>
            <a:ext cx="837312" cy="341656"/>
          </a:xfrm>
          <a:custGeom>
            <a:rect b="b" l="l" r="r" t="t"/>
            <a:pathLst>
              <a:path extrusionOk="0" h="455542" w="1116416">
                <a:moveTo>
                  <a:pt x="686537" y="0"/>
                </a:moveTo>
                <a:cubicBezTo>
                  <a:pt x="806128" y="0"/>
                  <a:pt x="921473" y="18178"/>
                  <a:pt x="1029960" y="51921"/>
                </a:cubicBezTo>
                <a:lnTo>
                  <a:pt x="1116416" y="83564"/>
                </a:lnTo>
                <a:lnTo>
                  <a:pt x="1112428" y="109692"/>
                </a:lnTo>
                <a:cubicBezTo>
                  <a:pt x="1108486" y="148516"/>
                  <a:pt x="1106466" y="187908"/>
                  <a:pt x="1106466" y="227771"/>
                </a:cubicBezTo>
                <a:cubicBezTo>
                  <a:pt x="1106466" y="267635"/>
                  <a:pt x="1108486" y="307027"/>
                  <a:pt x="1112428" y="345850"/>
                </a:cubicBezTo>
                <a:lnTo>
                  <a:pt x="1116416" y="371979"/>
                </a:lnTo>
                <a:lnTo>
                  <a:pt x="1029960" y="403621"/>
                </a:lnTo>
                <a:cubicBezTo>
                  <a:pt x="921473" y="437364"/>
                  <a:pt x="806128" y="455542"/>
                  <a:pt x="686537" y="455542"/>
                </a:cubicBezTo>
                <a:cubicBezTo>
                  <a:pt x="447355" y="455542"/>
                  <a:pt x="225156" y="382832"/>
                  <a:pt x="40837" y="258308"/>
                </a:cubicBezTo>
                <a:lnTo>
                  <a:pt x="0" y="227771"/>
                </a:lnTo>
                <a:lnTo>
                  <a:pt x="40837" y="197234"/>
                </a:lnTo>
                <a:cubicBezTo>
                  <a:pt x="225156" y="72711"/>
                  <a:pt x="447355" y="0"/>
                  <a:pt x="686537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2123256" y="2961653"/>
            <a:ext cx="543744" cy="803481"/>
          </a:xfrm>
          <a:custGeom>
            <a:rect b="b" l="l" r="r" t="t"/>
            <a:pathLst>
              <a:path extrusionOk="0" h="1071308" w="724992">
                <a:moveTo>
                  <a:pt x="256658" y="0"/>
                </a:moveTo>
                <a:lnTo>
                  <a:pt x="304726" y="35945"/>
                </a:lnTo>
                <a:cubicBezTo>
                  <a:pt x="561393" y="247766"/>
                  <a:pt x="724992" y="568328"/>
                  <a:pt x="724992" y="927100"/>
                </a:cubicBezTo>
                <a:cubicBezTo>
                  <a:pt x="724992" y="966964"/>
                  <a:pt x="722972" y="1006356"/>
                  <a:pt x="719030" y="1045179"/>
                </a:cubicBezTo>
                <a:lnTo>
                  <a:pt x="715042" y="1071308"/>
                </a:lnTo>
                <a:lnTo>
                  <a:pt x="695393" y="1064116"/>
                </a:lnTo>
                <a:cubicBezTo>
                  <a:pt x="349976" y="918017"/>
                  <a:pt x="90433" y="608644"/>
                  <a:pt x="13513" y="232747"/>
                </a:cubicBezTo>
                <a:lnTo>
                  <a:pt x="0" y="144208"/>
                </a:lnTo>
                <a:lnTo>
                  <a:pt x="19649" y="137016"/>
                </a:lnTo>
                <a:cubicBezTo>
                  <a:pt x="88733" y="107796"/>
                  <a:pt x="154381" y="72045"/>
                  <a:pt x="215821" y="30537"/>
                </a:cubicBezTo>
                <a:lnTo>
                  <a:pt x="256658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934693" y="1400176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1154871" y="0"/>
                </a:moveTo>
                <a:cubicBezTo>
                  <a:pt x="1712962" y="0"/>
                  <a:pt x="2178592" y="395869"/>
                  <a:pt x="2286279" y="922124"/>
                </a:cubicBezTo>
                <a:lnTo>
                  <a:pt x="2299792" y="1010664"/>
                </a:lnTo>
                <a:lnTo>
                  <a:pt x="2280143" y="1017855"/>
                </a:lnTo>
                <a:cubicBezTo>
                  <a:pt x="1934726" y="1163955"/>
                  <a:pt x="1675183" y="1473328"/>
                  <a:pt x="1598263" y="1849224"/>
                </a:cubicBezTo>
                <a:lnTo>
                  <a:pt x="1584750" y="1937764"/>
                </a:lnTo>
                <a:lnTo>
                  <a:pt x="1498294" y="1906121"/>
                </a:lnTo>
                <a:cubicBezTo>
                  <a:pt x="1389807" y="1872378"/>
                  <a:pt x="1274462" y="1854200"/>
                  <a:pt x="1154871" y="1854200"/>
                </a:cubicBezTo>
                <a:cubicBezTo>
                  <a:pt x="915689" y="1854200"/>
                  <a:pt x="693490" y="1926911"/>
                  <a:pt x="509171" y="2051434"/>
                </a:cubicBezTo>
                <a:lnTo>
                  <a:pt x="468334" y="2081971"/>
                </a:lnTo>
                <a:lnTo>
                  <a:pt x="420266" y="2046026"/>
                </a:lnTo>
                <a:cubicBezTo>
                  <a:pt x="163599" y="1834206"/>
                  <a:pt x="0" y="1513644"/>
                  <a:pt x="0" y="1154871"/>
                </a:cubicBezTo>
                <a:cubicBezTo>
                  <a:pt x="0" y="517053"/>
                  <a:pt x="517053" y="0"/>
                  <a:pt x="1154871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2315749" y="2095500"/>
            <a:ext cx="1532351" cy="1732307"/>
          </a:xfrm>
          <a:custGeom>
            <a:rect b="b" l="l" r="r" t="t"/>
            <a:pathLst>
              <a:path extrusionOk="0" h="2309742" w="2043134">
                <a:moveTo>
                  <a:pt x="888263" y="0"/>
                </a:moveTo>
                <a:cubicBezTo>
                  <a:pt x="1526081" y="0"/>
                  <a:pt x="2043134" y="517053"/>
                  <a:pt x="2043134" y="1154871"/>
                </a:cubicBezTo>
                <a:cubicBezTo>
                  <a:pt x="2043134" y="1792689"/>
                  <a:pt x="1526081" y="2309742"/>
                  <a:pt x="888263" y="2309742"/>
                </a:cubicBezTo>
                <a:cubicBezTo>
                  <a:pt x="768672" y="2309742"/>
                  <a:pt x="653327" y="2291565"/>
                  <a:pt x="544840" y="2257821"/>
                </a:cubicBezTo>
                <a:lnTo>
                  <a:pt x="458384" y="2226179"/>
                </a:lnTo>
                <a:lnTo>
                  <a:pt x="462372" y="2200050"/>
                </a:lnTo>
                <a:cubicBezTo>
                  <a:pt x="466314" y="2161227"/>
                  <a:pt x="468334" y="2121835"/>
                  <a:pt x="468334" y="2081971"/>
                </a:cubicBezTo>
                <a:cubicBezTo>
                  <a:pt x="468334" y="1723199"/>
                  <a:pt x="304735" y="1402637"/>
                  <a:pt x="48068" y="1190816"/>
                </a:cubicBezTo>
                <a:lnTo>
                  <a:pt x="0" y="1154871"/>
                </a:lnTo>
                <a:lnTo>
                  <a:pt x="48068" y="1118926"/>
                </a:lnTo>
                <a:cubicBezTo>
                  <a:pt x="304735" y="907106"/>
                  <a:pt x="468334" y="586544"/>
                  <a:pt x="468334" y="227771"/>
                </a:cubicBezTo>
                <a:cubicBezTo>
                  <a:pt x="468334" y="187908"/>
                  <a:pt x="466314" y="148516"/>
                  <a:pt x="462372" y="109692"/>
                </a:cubicBezTo>
                <a:lnTo>
                  <a:pt x="458384" y="83564"/>
                </a:lnTo>
                <a:lnTo>
                  <a:pt x="544840" y="51921"/>
                </a:lnTo>
                <a:cubicBezTo>
                  <a:pt x="653327" y="18178"/>
                  <a:pt x="768672" y="0"/>
                  <a:pt x="888263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2115793" y="2853499"/>
            <a:ext cx="199956" cy="216311"/>
          </a:xfrm>
          <a:custGeom>
            <a:rect b="b" l="l" r="r" t="t"/>
            <a:pathLst>
              <a:path extrusionOk="0" h="288415" w="266608">
                <a:moveTo>
                  <a:pt x="9950" y="0"/>
                </a:moveTo>
                <a:lnTo>
                  <a:pt x="29599" y="7191"/>
                </a:lnTo>
                <a:cubicBezTo>
                  <a:pt x="98683" y="36411"/>
                  <a:pt x="164331" y="72162"/>
                  <a:pt x="225771" y="113670"/>
                </a:cubicBezTo>
                <a:lnTo>
                  <a:pt x="266608" y="144207"/>
                </a:lnTo>
                <a:lnTo>
                  <a:pt x="225771" y="174744"/>
                </a:lnTo>
                <a:cubicBezTo>
                  <a:pt x="164331" y="216252"/>
                  <a:pt x="98683" y="252003"/>
                  <a:pt x="29599" y="281223"/>
                </a:cubicBezTo>
                <a:lnTo>
                  <a:pt x="9950" y="288415"/>
                </a:lnTo>
                <a:lnTo>
                  <a:pt x="5962" y="262286"/>
                </a:lnTo>
                <a:cubicBezTo>
                  <a:pt x="2020" y="223463"/>
                  <a:pt x="0" y="184071"/>
                  <a:pt x="0" y="144207"/>
                </a:cubicBezTo>
                <a:cubicBezTo>
                  <a:pt x="0" y="104344"/>
                  <a:pt x="2020" y="64952"/>
                  <a:pt x="5962" y="26128"/>
                </a:cubicBezTo>
                <a:lnTo>
                  <a:pt x="9950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934693" y="2961654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468334" y="0"/>
                </a:moveTo>
                <a:lnTo>
                  <a:pt x="509171" y="30537"/>
                </a:lnTo>
                <a:cubicBezTo>
                  <a:pt x="693490" y="155061"/>
                  <a:pt x="915689" y="227771"/>
                  <a:pt x="1154871" y="227771"/>
                </a:cubicBezTo>
                <a:cubicBezTo>
                  <a:pt x="1274462" y="227771"/>
                  <a:pt x="1389807" y="209593"/>
                  <a:pt x="1498294" y="175850"/>
                </a:cubicBezTo>
                <a:lnTo>
                  <a:pt x="1584750" y="144208"/>
                </a:lnTo>
                <a:lnTo>
                  <a:pt x="1598263" y="232747"/>
                </a:lnTo>
                <a:cubicBezTo>
                  <a:pt x="1675183" y="608644"/>
                  <a:pt x="1934726" y="918017"/>
                  <a:pt x="2280143" y="1064116"/>
                </a:cubicBezTo>
                <a:lnTo>
                  <a:pt x="2299792" y="1071308"/>
                </a:lnTo>
                <a:lnTo>
                  <a:pt x="2286279" y="1159847"/>
                </a:lnTo>
                <a:cubicBezTo>
                  <a:pt x="2178592" y="1686103"/>
                  <a:pt x="1712962" y="2081971"/>
                  <a:pt x="1154871" y="2081971"/>
                </a:cubicBezTo>
                <a:cubicBezTo>
                  <a:pt x="517053" y="2081971"/>
                  <a:pt x="0" y="1564918"/>
                  <a:pt x="0" y="927100"/>
                </a:cubicBezTo>
                <a:cubicBezTo>
                  <a:pt x="0" y="568328"/>
                  <a:pt x="163599" y="247766"/>
                  <a:pt x="420266" y="35945"/>
                </a:cubicBezTo>
                <a:lnTo>
                  <a:pt x="468334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5" name="Google Shape;685;p56"/>
          <p:cNvSpPr/>
          <p:nvPr/>
        </p:nvSpPr>
        <p:spPr>
          <a:xfrm>
            <a:off x="4438650" y="1571625"/>
            <a:ext cx="171450" cy="171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4714361" y="1740451"/>
            <a:ext cx="350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До обучения на курсе я не представлял насколько глубоко на самом деле проанализировали и систематизировали документацию по играм.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7" name="Google Shape;687;p56"/>
          <p:cNvSpPr/>
          <p:nvPr/>
        </p:nvSpPr>
        <p:spPr>
          <a:xfrm>
            <a:off x="4714875" y="1448430"/>
            <a:ext cx="349443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Систематизация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8" name="Google Shape;688;p56"/>
          <p:cNvSpPr txBox="1"/>
          <p:nvPr/>
        </p:nvSpPr>
        <p:spPr>
          <a:xfrm>
            <a:off x="1047750" y="475649"/>
            <a:ext cx="70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Документация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89" name="Google Shape;6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353" y="1914673"/>
            <a:ext cx="445550" cy="53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/>
          <p:nvPr/>
        </p:nvSpPr>
        <p:spPr>
          <a:xfrm>
            <a:off x="2123256" y="2158174"/>
            <a:ext cx="543744" cy="803480"/>
          </a:xfrm>
          <a:custGeom>
            <a:rect b="b" l="l" r="r" t="t"/>
            <a:pathLst>
              <a:path extrusionOk="0" h="1071307" w="724992">
                <a:moveTo>
                  <a:pt x="715042" y="0"/>
                </a:moveTo>
                <a:lnTo>
                  <a:pt x="719030" y="26128"/>
                </a:lnTo>
                <a:cubicBezTo>
                  <a:pt x="722972" y="64952"/>
                  <a:pt x="724992" y="104344"/>
                  <a:pt x="724992" y="144207"/>
                </a:cubicBezTo>
                <a:cubicBezTo>
                  <a:pt x="724992" y="502980"/>
                  <a:pt x="561393" y="823542"/>
                  <a:pt x="304726" y="1035362"/>
                </a:cubicBezTo>
                <a:lnTo>
                  <a:pt x="256658" y="1071307"/>
                </a:lnTo>
                <a:lnTo>
                  <a:pt x="215821" y="1040770"/>
                </a:lnTo>
                <a:cubicBezTo>
                  <a:pt x="154381" y="999262"/>
                  <a:pt x="88733" y="963511"/>
                  <a:pt x="19649" y="934291"/>
                </a:cubicBezTo>
                <a:lnTo>
                  <a:pt x="0" y="927100"/>
                </a:lnTo>
                <a:lnTo>
                  <a:pt x="13513" y="838560"/>
                </a:lnTo>
                <a:cubicBezTo>
                  <a:pt x="90433" y="462664"/>
                  <a:pt x="349976" y="153291"/>
                  <a:pt x="695393" y="7191"/>
                </a:cubicBezTo>
                <a:lnTo>
                  <a:pt x="715042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5" name="Google Shape;695;p57"/>
          <p:cNvSpPr/>
          <p:nvPr/>
        </p:nvSpPr>
        <p:spPr>
          <a:xfrm>
            <a:off x="1285944" y="2790825"/>
            <a:ext cx="837312" cy="341656"/>
          </a:xfrm>
          <a:custGeom>
            <a:rect b="b" l="l" r="r" t="t"/>
            <a:pathLst>
              <a:path extrusionOk="0" h="455542" w="1116416">
                <a:moveTo>
                  <a:pt x="686537" y="0"/>
                </a:moveTo>
                <a:cubicBezTo>
                  <a:pt x="806128" y="0"/>
                  <a:pt x="921473" y="18178"/>
                  <a:pt x="1029960" y="51921"/>
                </a:cubicBezTo>
                <a:lnTo>
                  <a:pt x="1116416" y="83564"/>
                </a:lnTo>
                <a:lnTo>
                  <a:pt x="1112428" y="109692"/>
                </a:lnTo>
                <a:cubicBezTo>
                  <a:pt x="1108486" y="148516"/>
                  <a:pt x="1106466" y="187908"/>
                  <a:pt x="1106466" y="227771"/>
                </a:cubicBezTo>
                <a:cubicBezTo>
                  <a:pt x="1106466" y="267635"/>
                  <a:pt x="1108486" y="307027"/>
                  <a:pt x="1112428" y="345850"/>
                </a:cubicBezTo>
                <a:lnTo>
                  <a:pt x="1116416" y="371979"/>
                </a:lnTo>
                <a:lnTo>
                  <a:pt x="1029960" y="403621"/>
                </a:lnTo>
                <a:cubicBezTo>
                  <a:pt x="921473" y="437364"/>
                  <a:pt x="806128" y="455542"/>
                  <a:pt x="686537" y="455542"/>
                </a:cubicBezTo>
                <a:cubicBezTo>
                  <a:pt x="447355" y="455542"/>
                  <a:pt x="225156" y="382832"/>
                  <a:pt x="40837" y="258308"/>
                </a:cubicBezTo>
                <a:lnTo>
                  <a:pt x="0" y="227771"/>
                </a:lnTo>
                <a:lnTo>
                  <a:pt x="40837" y="197234"/>
                </a:lnTo>
                <a:cubicBezTo>
                  <a:pt x="225156" y="72711"/>
                  <a:pt x="447355" y="0"/>
                  <a:pt x="686537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6" name="Google Shape;696;p57"/>
          <p:cNvSpPr/>
          <p:nvPr/>
        </p:nvSpPr>
        <p:spPr>
          <a:xfrm>
            <a:off x="2123256" y="2961653"/>
            <a:ext cx="543744" cy="803481"/>
          </a:xfrm>
          <a:custGeom>
            <a:rect b="b" l="l" r="r" t="t"/>
            <a:pathLst>
              <a:path extrusionOk="0" h="1071308" w="724992">
                <a:moveTo>
                  <a:pt x="256658" y="0"/>
                </a:moveTo>
                <a:lnTo>
                  <a:pt x="304726" y="35945"/>
                </a:lnTo>
                <a:cubicBezTo>
                  <a:pt x="561393" y="247766"/>
                  <a:pt x="724992" y="568328"/>
                  <a:pt x="724992" y="927100"/>
                </a:cubicBezTo>
                <a:cubicBezTo>
                  <a:pt x="724992" y="966964"/>
                  <a:pt x="722972" y="1006356"/>
                  <a:pt x="719030" y="1045179"/>
                </a:cubicBezTo>
                <a:lnTo>
                  <a:pt x="715042" y="1071308"/>
                </a:lnTo>
                <a:lnTo>
                  <a:pt x="695393" y="1064116"/>
                </a:lnTo>
                <a:cubicBezTo>
                  <a:pt x="349976" y="918017"/>
                  <a:pt x="90433" y="608644"/>
                  <a:pt x="13513" y="232747"/>
                </a:cubicBezTo>
                <a:lnTo>
                  <a:pt x="0" y="144208"/>
                </a:lnTo>
                <a:lnTo>
                  <a:pt x="19649" y="137016"/>
                </a:lnTo>
                <a:cubicBezTo>
                  <a:pt x="88733" y="107796"/>
                  <a:pt x="154381" y="72045"/>
                  <a:pt x="215821" y="30537"/>
                </a:cubicBezTo>
                <a:lnTo>
                  <a:pt x="256658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7" name="Google Shape;697;p57"/>
          <p:cNvSpPr/>
          <p:nvPr/>
        </p:nvSpPr>
        <p:spPr>
          <a:xfrm>
            <a:off x="934693" y="1400176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1154871" y="0"/>
                </a:moveTo>
                <a:cubicBezTo>
                  <a:pt x="1712962" y="0"/>
                  <a:pt x="2178592" y="395869"/>
                  <a:pt x="2286279" y="922124"/>
                </a:cubicBezTo>
                <a:lnTo>
                  <a:pt x="2299792" y="1010664"/>
                </a:lnTo>
                <a:lnTo>
                  <a:pt x="2280143" y="1017855"/>
                </a:lnTo>
                <a:cubicBezTo>
                  <a:pt x="1934726" y="1163955"/>
                  <a:pt x="1675183" y="1473328"/>
                  <a:pt x="1598263" y="1849224"/>
                </a:cubicBezTo>
                <a:lnTo>
                  <a:pt x="1584750" y="1937764"/>
                </a:lnTo>
                <a:lnTo>
                  <a:pt x="1498294" y="1906121"/>
                </a:lnTo>
                <a:cubicBezTo>
                  <a:pt x="1389807" y="1872378"/>
                  <a:pt x="1274462" y="1854200"/>
                  <a:pt x="1154871" y="1854200"/>
                </a:cubicBezTo>
                <a:cubicBezTo>
                  <a:pt x="915689" y="1854200"/>
                  <a:pt x="693490" y="1926911"/>
                  <a:pt x="509171" y="2051434"/>
                </a:cubicBezTo>
                <a:lnTo>
                  <a:pt x="468334" y="2081971"/>
                </a:lnTo>
                <a:lnTo>
                  <a:pt x="420266" y="2046026"/>
                </a:lnTo>
                <a:cubicBezTo>
                  <a:pt x="163599" y="1834206"/>
                  <a:pt x="0" y="1513644"/>
                  <a:pt x="0" y="1154871"/>
                </a:cubicBezTo>
                <a:cubicBezTo>
                  <a:pt x="0" y="517053"/>
                  <a:pt x="517053" y="0"/>
                  <a:pt x="1154871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8" name="Google Shape;698;p57"/>
          <p:cNvSpPr/>
          <p:nvPr/>
        </p:nvSpPr>
        <p:spPr>
          <a:xfrm>
            <a:off x="2315749" y="2095500"/>
            <a:ext cx="1532351" cy="1732307"/>
          </a:xfrm>
          <a:custGeom>
            <a:rect b="b" l="l" r="r" t="t"/>
            <a:pathLst>
              <a:path extrusionOk="0" h="2309742" w="2043134">
                <a:moveTo>
                  <a:pt x="888263" y="0"/>
                </a:moveTo>
                <a:cubicBezTo>
                  <a:pt x="1526081" y="0"/>
                  <a:pt x="2043134" y="517053"/>
                  <a:pt x="2043134" y="1154871"/>
                </a:cubicBezTo>
                <a:cubicBezTo>
                  <a:pt x="2043134" y="1792689"/>
                  <a:pt x="1526081" y="2309742"/>
                  <a:pt x="888263" y="2309742"/>
                </a:cubicBezTo>
                <a:cubicBezTo>
                  <a:pt x="768672" y="2309742"/>
                  <a:pt x="653327" y="2291565"/>
                  <a:pt x="544840" y="2257821"/>
                </a:cubicBezTo>
                <a:lnTo>
                  <a:pt x="458384" y="2226179"/>
                </a:lnTo>
                <a:lnTo>
                  <a:pt x="462372" y="2200050"/>
                </a:lnTo>
                <a:cubicBezTo>
                  <a:pt x="466314" y="2161227"/>
                  <a:pt x="468334" y="2121835"/>
                  <a:pt x="468334" y="2081971"/>
                </a:cubicBezTo>
                <a:cubicBezTo>
                  <a:pt x="468334" y="1723199"/>
                  <a:pt x="304735" y="1402637"/>
                  <a:pt x="48068" y="1190816"/>
                </a:cubicBezTo>
                <a:lnTo>
                  <a:pt x="0" y="1154871"/>
                </a:lnTo>
                <a:lnTo>
                  <a:pt x="48068" y="1118926"/>
                </a:lnTo>
                <a:cubicBezTo>
                  <a:pt x="304735" y="907106"/>
                  <a:pt x="468334" y="586544"/>
                  <a:pt x="468334" y="227771"/>
                </a:cubicBezTo>
                <a:cubicBezTo>
                  <a:pt x="468334" y="187908"/>
                  <a:pt x="466314" y="148516"/>
                  <a:pt x="462372" y="109692"/>
                </a:cubicBezTo>
                <a:lnTo>
                  <a:pt x="458384" y="83564"/>
                </a:lnTo>
                <a:lnTo>
                  <a:pt x="544840" y="51921"/>
                </a:lnTo>
                <a:cubicBezTo>
                  <a:pt x="653327" y="18178"/>
                  <a:pt x="768672" y="0"/>
                  <a:pt x="888263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" name="Google Shape;699;p57"/>
          <p:cNvSpPr/>
          <p:nvPr/>
        </p:nvSpPr>
        <p:spPr>
          <a:xfrm>
            <a:off x="2115793" y="2853499"/>
            <a:ext cx="199956" cy="216311"/>
          </a:xfrm>
          <a:custGeom>
            <a:rect b="b" l="l" r="r" t="t"/>
            <a:pathLst>
              <a:path extrusionOk="0" h="288415" w="266608">
                <a:moveTo>
                  <a:pt x="9950" y="0"/>
                </a:moveTo>
                <a:lnTo>
                  <a:pt x="29599" y="7191"/>
                </a:lnTo>
                <a:cubicBezTo>
                  <a:pt x="98683" y="36411"/>
                  <a:pt x="164331" y="72162"/>
                  <a:pt x="225771" y="113670"/>
                </a:cubicBezTo>
                <a:lnTo>
                  <a:pt x="266608" y="144207"/>
                </a:lnTo>
                <a:lnTo>
                  <a:pt x="225771" y="174744"/>
                </a:lnTo>
                <a:cubicBezTo>
                  <a:pt x="164331" y="216252"/>
                  <a:pt x="98683" y="252003"/>
                  <a:pt x="29599" y="281223"/>
                </a:cubicBezTo>
                <a:lnTo>
                  <a:pt x="9950" y="288415"/>
                </a:lnTo>
                <a:lnTo>
                  <a:pt x="5962" y="262286"/>
                </a:lnTo>
                <a:cubicBezTo>
                  <a:pt x="2020" y="223463"/>
                  <a:pt x="0" y="184071"/>
                  <a:pt x="0" y="144207"/>
                </a:cubicBezTo>
                <a:cubicBezTo>
                  <a:pt x="0" y="104344"/>
                  <a:pt x="2020" y="64952"/>
                  <a:pt x="5962" y="26128"/>
                </a:cubicBezTo>
                <a:lnTo>
                  <a:pt x="9950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p57"/>
          <p:cNvSpPr/>
          <p:nvPr/>
        </p:nvSpPr>
        <p:spPr>
          <a:xfrm>
            <a:off x="934693" y="2961654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468334" y="0"/>
                </a:moveTo>
                <a:lnTo>
                  <a:pt x="509171" y="30537"/>
                </a:lnTo>
                <a:cubicBezTo>
                  <a:pt x="693490" y="155061"/>
                  <a:pt x="915689" y="227771"/>
                  <a:pt x="1154871" y="227771"/>
                </a:cubicBezTo>
                <a:cubicBezTo>
                  <a:pt x="1274462" y="227771"/>
                  <a:pt x="1389807" y="209593"/>
                  <a:pt x="1498294" y="175850"/>
                </a:cubicBezTo>
                <a:lnTo>
                  <a:pt x="1584750" y="144208"/>
                </a:lnTo>
                <a:lnTo>
                  <a:pt x="1598263" y="232747"/>
                </a:lnTo>
                <a:cubicBezTo>
                  <a:pt x="1675183" y="608644"/>
                  <a:pt x="1934726" y="918017"/>
                  <a:pt x="2280143" y="1064116"/>
                </a:cubicBezTo>
                <a:lnTo>
                  <a:pt x="2299792" y="1071308"/>
                </a:lnTo>
                <a:lnTo>
                  <a:pt x="2286279" y="1159847"/>
                </a:lnTo>
                <a:cubicBezTo>
                  <a:pt x="2178592" y="1686103"/>
                  <a:pt x="1712962" y="2081971"/>
                  <a:pt x="1154871" y="2081971"/>
                </a:cubicBezTo>
                <a:cubicBezTo>
                  <a:pt x="517053" y="2081971"/>
                  <a:pt x="0" y="1564918"/>
                  <a:pt x="0" y="927100"/>
                </a:cubicBezTo>
                <a:cubicBezTo>
                  <a:pt x="0" y="568328"/>
                  <a:pt x="163599" y="247766"/>
                  <a:pt x="420266" y="35945"/>
                </a:cubicBezTo>
                <a:lnTo>
                  <a:pt x="468334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1" name="Google Shape;701;p57"/>
          <p:cNvSpPr/>
          <p:nvPr/>
        </p:nvSpPr>
        <p:spPr>
          <a:xfrm>
            <a:off x="4438650" y="1571625"/>
            <a:ext cx="171600" cy="1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2" name="Google Shape;702;p57"/>
          <p:cNvSpPr txBox="1"/>
          <p:nvPr/>
        </p:nvSpPr>
        <p:spPr>
          <a:xfrm>
            <a:off x="4714361" y="1740451"/>
            <a:ext cx="350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До обучения на курсе я не представлял насколько глубоко на самом деле проанализировали и систематизировали документацию по играм.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3" name="Google Shape;703;p57"/>
          <p:cNvSpPr/>
          <p:nvPr/>
        </p:nvSpPr>
        <p:spPr>
          <a:xfrm>
            <a:off x="4714875" y="1448430"/>
            <a:ext cx="34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Систематизация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4" name="Google Shape;704;p57"/>
          <p:cNvSpPr/>
          <p:nvPr/>
        </p:nvSpPr>
        <p:spPr>
          <a:xfrm>
            <a:off x="4438650" y="2590205"/>
            <a:ext cx="171600" cy="1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5" name="Google Shape;705;p57"/>
          <p:cNvSpPr txBox="1"/>
          <p:nvPr/>
        </p:nvSpPr>
        <p:spPr>
          <a:xfrm>
            <a:off x="4714361" y="2759030"/>
            <a:ext cx="3501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Всесторонне расписывать конфликты помогает лучше понять обстановку и как должны вести себя персонажи.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6" name="Google Shape;706;p57"/>
          <p:cNvSpPr/>
          <p:nvPr/>
        </p:nvSpPr>
        <p:spPr>
          <a:xfrm>
            <a:off x="4714875" y="2467010"/>
            <a:ext cx="34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Конфликты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1047750" y="475648"/>
            <a:ext cx="704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Документация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08" name="Google Shape;7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992" y="2680554"/>
            <a:ext cx="543750" cy="56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353" y="1914673"/>
            <a:ext cx="445550" cy="53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8"/>
          <p:cNvSpPr/>
          <p:nvPr/>
        </p:nvSpPr>
        <p:spPr>
          <a:xfrm>
            <a:off x="2123256" y="2158174"/>
            <a:ext cx="543744" cy="803480"/>
          </a:xfrm>
          <a:custGeom>
            <a:rect b="b" l="l" r="r" t="t"/>
            <a:pathLst>
              <a:path extrusionOk="0" h="1071307" w="724992">
                <a:moveTo>
                  <a:pt x="715042" y="0"/>
                </a:moveTo>
                <a:lnTo>
                  <a:pt x="719030" y="26128"/>
                </a:lnTo>
                <a:cubicBezTo>
                  <a:pt x="722972" y="64952"/>
                  <a:pt x="724992" y="104344"/>
                  <a:pt x="724992" y="144207"/>
                </a:cubicBezTo>
                <a:cubicBezTo>
                  <a:pt x="724992" y="502980"/>
                  <a:pt x="561393" y="823542"/>
                  <a:pt x="304726" y="1035362"/>
                </a:cubicBezTo>
                <a:lnTo>
                  <a:pt x="256658" y="1071307"/>
                </a:lnTo>
                <a:lnTo>
                  <a:pt x="215821" y="1040770"/>
                </a:lnTo>
                <a:cubicBezTo>
                  <a:pt x="154381" y="999262"/>
                  <a:pt x="88733" y="963511"/>
                  <a:pt x="19649" y="934291"/>
                </a:cubicBezTo>
                <a:lnTo>
                  <a:pt x="0" y="927100"/>
                </a:lnTo>
                <a:lnTo>
                  <a:pt x="13513" y="838560"/>
                </a:lnTo>
                <a:cubicBezTo>
                  <a:pt x="90433" y="462664"/>
                  <a:pt x="349976" y="153291"/>
                  <a:pt x="695393" y="7191"/>
                </a:cubicBezTo>
                <a:lnTo>
                  <a:pt x="715042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5" name="Google Shape;715;p58"/>
          <p:cNvSpPr/>
          <p:nvPr/>
        </p:nvSpPr>
        <p:spPr>
          <a:xfrm>
            <a:off x="1285944" y="2790825"/>
            <a:ext cx="837312" cy="341656"/>
          </a:xfrm>
          <a:custGeom>
            <a:rect b="b" l="l" r="r" t="t"/>
            <a:pathLst>
              <a:path extrusionOk="0" h="455542" w="1116416">
                <a:moveTo>
                  <a:pt x="686537" y="0"/>
                </a:moveTo>
                <a:cubicBezTo>
                  <a:pt x="806128" y="0"/>
                  <a:pt x="921473" y="18178"/>
                  <a:pt x="1029960" y="51921"/>
                </a:cubicBezTo>
                <a:lnTo>
                  <a:pt x="1116416" y="83564"/>
                </a:lnTo>
                <a:lnTo>
                  <a:pt x="1112428" y="109692"/>
                </a:lnTo>
                <a:cubicBezTo>
                  <a:pt x="1108486" y="148516"/>
                  <a:pt x="1106466" y="187908"/>
                  <a:pt x="1106466" y="227771"/>
                </a:cubicBezTo>
                <a:cubicBezTo>
                  <a:pt x="1106466" y="267635"/>
                  <a:pt x="1108486" y="307027"/>
                  <a:pt x="1112428" y="345850"/>
                </a:cubicBezTo>
                <a:lnTo>
                  <a:pt x="1116416" y="371979"/>
                </a:lnTo>
                <a:lnTo>
                  <a:pt x="1029960" y="403621"/>
                </a:lnTo>
                <a:cubicBezTo>
                  <a:pt x="921473" y="437364"/>
                  <a:pt x="806128" y="455542"/>
                  <a:pt x="686537" y="455542"/>
                </a:cubicBezTo>
                <a:cubicBezTo>
                  <a:pt x="447355" y="455542"/>
                  <a:pt x="225156" y="382832"/>
                  <a:pt x="40837" y="258308"/>
                </a:cubicBezTo>
                <a:lnTo>
                  <a:pt x="0" y="227771"/>
                </a:lnTo>
                <a:lnTo>
                  <a:pt x="40837" y="197234"/>
                </a:lnTo>
                <a:cubicBezTo>
                  <a:pt x="225156" y="72711"/>
                  <a:pt x="447355" y="0"/>
                  <a:pt x="686537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6" name="Google Shape;716;p58"/>
          <p:cNvSpPr/>
          <p:nvPr/>
        </p:nvSpPr>
        <p:spPr>
          <a:xfrm>
            <a:off x="2123256" y="2961653"/>
            <a:ext cx="543744" cy="803481"/>
          </a:xfrm>
          <a:custGeom>
            <a:rect b="b" l="l" r="r" t="t"/>
            <a:pathLst>
              <a:path extrusionOk="0" h="1071308" w="724992">
                <a:moveTo>
                  <a:pt x="256658" y="0"/>
                </a:moveTo>
                <a:lnTo>
                  <a:pt x="304726" y="35945"/>
                </a:lnTo>
                <a:cubicBezTo>
                  <a:pt x="561393" y="247766"/>
                  <a:pt x="724992" y="568328"/>
                  <a:pt x="724992" y="927100"/>
                </a:cubicBezTo>
                <a:cubicBezTo>
                  <a:pt x="724992" y="966964"/>
                  <a:pt x="722972" y="1006356"/>
                  <a:pt x="719030" y="1045179"/>
                </a:cubicBezTo>
                <a:lnTo>
                  <a:pt x="715042" y="1071308"/>
                </a:lnTo>
                <a:lnTo>
                  <a:pt x="695393" y="1064116"/>
                </a:lnTo>
                <a:cubicBezTo>
                  <a:pt x="349976" y="918017"/>
                  <a:pt x="90433" y="608644"/>
                  <a:pt x="13513" y="232747"/>
                </a:cubicBezTo>
                <a:lnTo>
                  <a:pt x="0" y="144208"/>
                </a:lnTo>
                <a:lnTo>
                  <a:pt x="19649" y="137016"/>
                </a:lnTo>
                <a:cubicBezTo>
                  <a:pt x="88733" y="107796"/>
                  <a:pt x="154381" y="72045"/>
                  <a:pt x="215821" y="30537"/>
                </a:cubicBezTo>
                <a:lnTo>
                  <a:pt x="256658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934693" y="1400176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1154871" y="0"/>
                </a:moveTo>
                <a:cubicBezTo>
                  <a:pt x="1712962" y="0"/>
                  <a:pt x="2178592" y="395869"/>
                  <a:pt x="2286279" y="922124"/>
                </a:cubicBezTo>
                <a:lnTo>
                  <a:pt x="2299792" y="1010664"/>
                </a:lnTo>
                <a:lnTo>
                  <a:pt x="2280143" y="1017855"/>
                </a:lnTo>
                <a:cubicBezTo>
                  <a:pt x="1934726" y="1163955"/>
                  <a:pt x="1675183" y="1473328"/>
                  <a:pt x="1598263" y="1849224"/>
                </a:cubicBezTo>
                <a:lnTo>
                  <a:pt x="1584750" y="1937764"/>
                </a:lnTo>
                <a:lnTo>
                  <a:pt x="1498294" y="1906121"/>
                </a:lnTo>
                <a:cubicBezTo>
                  <a:pt x="1389807" y="1872378"/>
                  <a:pt x="1274462" y="1854200"/>
                  <a:pt x="1154871" y="1854200"/>
                </a:cubicBezTo>
                <a:cubicBezTo>
                  <a:pt x="915689" y="1854200"/>
                  <a:pt x="693490" y="1926911"/>
                  <a:pt x="509171" y="2051434"/>
                </a:cubicBezTo>
                <a:lnTo>
                  <a:pt x="468334" y="2081971"/>
                </a:lnTo>
                <a:lnTo>
                  <a:pt x="420266" y="2046026"/>
                </a:lnTo>
                <a:cubicBezTo>
                  <a:pt x="163599" y="1834206"/>
                  <a:pt x="0" y="1513644"/>
                  <a:pt x="0" y="1154871"/>
                </a:cubicBezTo>
                <a:cubicBezTo>
                  <a:pt x="0" y="517053"/>
                  <a:pt x="517053" y="0"/>
                  <a:pt x="1154871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8" name="Google Shape;718;p58"/>
          <p:cNvSpPr/>
          <p:nvPr/>
        </p:nvSpPr>
        <p:spPr>
          <a:xfrm>
            <a:off x="2315749" y="2095500"/>
            <a:ext cx="1532351" cy="1732307"/>
          </a:xfrm>
          <a:custGeom>
            <a:rect b="b" l="l" r="r" t="t"/>
            <a:pathLst>
              <a:path extrusionOk="0" h="2309742" w="2043134">
                <a:moveTo>
                  <a:pt x="888263" y="0"/>
                </a:moveTo>
                <a:cubicBezTo>
                  <a:pt x="1526081" y="0"/>
                  <a:pt x="2043134" y="517053"/>
                  <a:pt x="2043134" y="1154871"/>
                </a:cubicBezTo>
                <a:cubicBezTo>
                  <a:pt x="2043134" y="1792689"/>
                  <a:pt x="1526081" y="2309742"/>
                  <a:pt x="888263" y="2309742"/>
                </a:cubicBezTo>
                <a:cubicBezTo>
                  <a:pt x="768672" y="2309742"/>
                  <a:pt x="653327" y="2291565"/>
                  <a:pt x="544840" y="2257821"/>
                </a:cubicBezTo>
                <a:lnTo>
                  <a:pt x="458384" y="2226179"/>
                </a:lnTo>
                <a:lnTo>
                  <a:pt x="462372" y="2200050"/>
                </a:lnTo>
                <a:cubicBezTo>
                  <a:pt x="466314" y="2161227"/>
                  <a:pt x="468334" y="2121835"/>
                  <a:pt x="468334" y="2081971"/>
                </a:cubicBezTo>
                <a:cubicBezTo>
                  <a:pt x="468334" y="1723199"/>
                  <a:pt x="304735" y="1402637"/>
                  <a:pt x="48068" y="1190816"/>
                </a:cubicBezTo>
                <a:lnTo>
                  <a:pt x="0" y="1154871"/>
                </a:lnTo>
                <a:lnTo>
                  <a:pt x="48068" y="1118926"/>
                </a:lnTo>
                <a:cubicBezTo>
                  <a:pt x="304735" y="907106"/>
                  <a:pt x="468334" y="586544"/>
                  <a:pt x="468334" y="227771"/>
                </a:cubicBezTo>
                <a:cubicBezTo>
                  <a:pt x="468334" y="187908"/>
                  <a:pt x="466314" y="148516"/>
                  <a:pt x="462372" y="109692"/>
                </a:cubicBezTo>
                <a:lnTo>
                  <a:pt x="458384" y="83564"/>
                </a:lnTo>
                <a:lnTo>
                  <a:pt x="544840" y="51921"/>
                </a:lnTo>
                <a:cubicBezTo>
                  <a:pt x="653327" y="18178"/>
                  <a:pt x="768672" y="0"/>
                  <a:pt x="888263" y="0"/>
                </a:cubicBez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9" name="Google Shape;719;p58"/>
          <p:cNvSpPr/>
          <p:nvPr/>
        </p:nvSpPr>
        <p:spPr>
          <a:xfrm>
            <a:off x="2115793" y="2853499"/>
            <a:ext cx="199956" cy="216311"/>
          </a:xfrm>
          <a:custGeom>
            <a:rect b="b" l="l" r="r" t="t"/>
            <a:pathLst>
              <a:path extrusionOk="0" h="288415" w="266608">
                <a:moveTo>
                  <a:pt x="9950" y="0"/>
                </a:moveTo>
                <a:lnTo>
                  <a:pt x="29599" y="7191"/>
                </a:lnTo>
                <a:cubicBezTo>
                  <a:pt x="98683" y="36411"/>
                  <a:pt x="164331" y="72162"/>
                  <a:pt x="225771" y="113670"/>
                </a:cubicBezTo>
                <a:lnTo>
                  <a:pt x="266608" y="144207"/>
                </a:lnTo>
                <a:lnTo>
                  <a:pt x="225771" y="174744"/>
                </a:lnTo>
                <a:cubicBezTo>
                  <a:pt x="164331" y="216252"/>
                  <a:pt x="98683" y="252003"/>
                  <a:pt x="29599" y="281223"/>
                </a:cubicBezTo>
                <a:lnTo>
                  <a:pt x="9950" y="288415"/>
                </a:lnTo>
                <a:lnTo>
                  <a:pt x="5962" y="262286"/>
                </a:lnTo>
                <a:cubicBezTo>
                  <a:pt x="2020" y="223463"/>
                  <a:pt x="0" y="184071"/>
                  <a:pt x="0" y="144207"/>
                </a:cubicBezTo>
                <a:cubicBezTo>
                  <a:pt x="0" y="104344"/>
                  <a:pt x="2020" y="64952"/>
                  <a:pt x="5962" y="26128"/>
                </a:cubicBezTo>
                <a:lnTo>
                  <a:pt x="9950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934693" y="2961654"/>
            <a:ext cx="1724844" cy="1561478"/>
          </a:xfrm>
          <a:custGeom>
            <a:rect b="b" l="l" r="r" t="t"/>
            <a:pathLst>
              <a:path extrusionOk="0" h="2081971" w="2299792">
                <a:moveTo>
                  <a:pt x="468334" y="0"/>
                </a:moveTo>
                <a:lnTo>
                  <a:pt x="509171" y="30537"/>
                </a:lnTo>
                <a:cubicBezTo>
                  <a:pt x="693490" y="155061"/>
                  <a:pt x="915689" y="227771"/>
                  <a:pt x="1154871" y="227771"/>
                </a:cubicBezTo>
                <a:cubicBezTo>
                  <a:pt x="1274462" y="227771"/>
                  <a:pt x="1389807" y="209593"/>
                  <a:pt x="1498294" y="175850"/>
                </a:cubicBezTo>
                <a:lnTo>
                  <a:pt x="1584750" y="144208"/>
                </a:lnTo>
                <a:lnTo>
                  <a:pt x="1598263" y="232747"/>
                </a:lnTo>
                <a:cubicBezTo>
                  <a:pt x="1675183" y="608644"/>
                  <a:pt x="1934726" y="918017"/>
                  <a:pt x="2280143" y="1064116"/>
                </a:cubicBezTo>
                <a:lnTo>
                  <a:pt x="2299792" y="1071308"/>
                </a:lnTo>
                <a:lnTo>
                  <a:pt x="2286279" y="1159847"/>
                </a:lnTo>
                <a:cubicBezTo>
                  <a:pt x="2178592" y="1686103"/>
                  <a:pt x="1712962" y="2081971"/>
                  <a:pt x="1154871" y="2081971"/>
                </a:cubicBezTo>
                <a:cubicBezTo>
                  <a:pt x="517053" y="2081971"/>
                  <a:pt x="0" y="1564918"/>
                  <a:pt x="0" y="927100"/>
                </a:cubicBezTo>
                <a:cubicBezTo>
                  <a:pt x="0" y="568328"/>
                  <a:pt x="163599" y="247766"/>
                  <a:pt x="420266" y="35945"/>
                </a:cubicBezTo>
                <a:lnTo>
                  <a:pt x="468334" y="0"/>
                </a:lnTo>
                <a:close/>
              </a:path>
            </a:pathLst>
          </a:cu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4438650" y="1571625"/>
            <a:ext cx="171600" cy="1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4714361" y="1740451"/>
            <a:ext cx="350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До обучения на курсе я не представлял насколько глубоко на самом деле проанализировали и систематизировали документацию по играм.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3" name="Google Shape;723;p58"/>
          <p:cNvSpPr/>
          <p:nvPr/>
        </p:nvSpPr>
        <p:spPr>
          <a:xfrm>
            <a:off x="4714875" y="1448430"/>
            <a:ext cx="34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Систематизация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4" name="Google Shape;724;p58"/>
          <p:cNvSpPr/>
          <p:nvPr/>
        </p:nvSpPr>
        <p:spPr>
          <a:xfrm>
            <a:off x="4438650" y="2590205"/>
            <a:ext cx="171600" cy="1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5" name="Google Shape;725;p58"/>
          <p:cNvSpPr txBox="1"/>
          <p:nvPr/>
        </p:nvSpPr>
        <p:spPr>
          <a:xfrm>
            <a:off x="4714361" y="2759030"/>
            <a:ext cx="3501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Всесторонне расписывать конфликты помогает лучше понять обстановку и как должны вести себя персонажи.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6" name="Google Shape;726;p58"/>
          <p:cNvSpPr/>
          <p:nvPr/>
        </p:nvSpPr>
        <p:spPr>
          <a:xfrm>
            <a:off x="4714875" y="2467010"/>
            <a:ext cx="34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Конфликты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4438650" y="3608783"/>
            <a:ext cx="171600" cy="1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8" name="Google Shape;728;p58"/>
          <p:cNvSpPr txBox="1"/>
          <p:nvPr/>
        </p:nvSpPr>
        <p:spPr>
          <a:xfrm>
            <a:off x="4714361" y="3777609"/>
            <a:ext cx="3501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довольно трудоёмкий и местами нудный процесс, но очень сильно помогает в работе.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4714875" y="3485588"/>
            <a:ext cx="34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D9B866"/>
                </a:solidFill>
                <a:latin typeface="Poppins Light"/>
                <a:ea typeface="Poppins Light"/>
                <a:cs typeface="Poppins Light"/>
                <a:sym typeface="Poppins Light"/>
              </a:rPr>
              <a:t>Сценарий</a:t>
            </a:r>
            <a:endParaRPr sz="1500">
              <a:solidFill>
                <a:srgbClr val="D9B8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0" name="Google Shape;730;p58"/>
          <p:cNvSpPr txBox="1"/>
          <p:nvPr/>
        </p:nvSpPr>
        <p:spPr>
          <a:xfrm>
            <a:off x="1047750" y="475648"/>
            <a:ext cx="704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Документация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31" name="Google Shape;7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350" y="3347037"/>
            <a:ext cx="445554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992" y="2680554"/>
            <a:ext cx="543750" cy="56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4353" y="1914673"/>
            <a:ext cx="445550" cy="53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/>
          <p:nvPr/>
        </p:nvSpPr>
        <p:spPr>
          <a:xfrm>
            <a:off x="2039052" y="969020"/>
            <a:ext cx="506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9" name="Google Shape;739;p59"/>
          <p:cNvSpPr/>
          <p:nvPr/>
        </p:nvSpPr>
        <p:spPr>
          <a:xfrm>
            <a:off x="3240364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0" name="Google Shape;740;p59"/>
          <p:cNvSpPr txBox="1"/>
          <p:nvPr/>
        </p:nvSpPr>
        <p:spPr>
          <a:xfrm>
            <a:off x="2767124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1" name="Google Shape;741;p59"/>
          <p:cNvSpPr/>
          <p:nvPr/>
        </p:nvSpPr>
        <p:spPr>
          <a:xfrm>
            <a:off x="2767123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2" name="Google Shape;742;p59"/>
          <p:cNvSpPr/>
          <p:nvPr/>
        </p:nvSpPr>
        <p:spPr>
          <a:xfrm>
            <a:off x="686958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3" name="Google Shape;743;p59"/>
          <p:cNvSpPr txBox="1"/>
          <p:nvPr/>
        </p:nvSpPr>
        <p:spPr>
          <a:xfrm>
            <a:off x="6396333" y="3392812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4" name="Google Shape;744;p59"/>
          <p:cNvSpPr/>
          <p:nvPr/>
        </p:nvSpPr>
        <p:spPr>
          <a:xfrm>
            <a:off x="6396332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5" name="Google Shape;745;p59"/>
          <p:cNvSpPr/>
          <p:nvPr/>
        </p:nvSpPr>
        <p:spPr>
          <a:xfrm>
            <a:off x="1425752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6" name="Google Shape;746;p59"/>
          <p:cNvSpPr txBox="1"/>
          <p:nvPr/>
        </p:nvSpPr>
        <p:spPr>
          <a:xfrm>
            <a:off x="952451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Подготовка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952475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1000"/>
          </a:p>
        </p:txBody>
      </p:sp>
      <p:sp>
        <p:nvSpPr>
          <p:cNvPr id="748" name="Google Shape;748;p59"/>
          <p:cNvSpPr/>
          <p:nvPr/>
        </p:nvSpPr>
        <p:spPr>
          <a:xfrm>
            <a:off x="505497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9" name="Google Shape;749;p59"/>
          <p:cNvSpPr txBox="1"/>
          <p:nvPr/>
        </p:nvSpPr>
        <p:spPr>
          <a:xfrm>
            <a:off x="4581722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4581734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51" name="Google Shape;7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560" y="2304509"/>
            <a:ext cx="390979" cy="3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0"/>
          <p:cNvSpPr txBox="1"/>
          <p:nvPr/>
        </p:nvSpPr>
        <p:spPr>
          <a:xfrm>
            <a:off x="2039052" y="969020"/>
            <a:ext cx="506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7" name="Google Shape;757;p60"/>
          <p:cNvSpPr/>
          <p:nvPr/>
        </p:nvSpPr>
        <p:spPr>
          <a:xfrm>
            <a:off x="3240364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8" name="Google Shape;758;p60"/>
          <p:cNvSpPr txBox="1"/>
          <p:nvPr/>
        </p:nvSpPr>
        <p:spPr>
          <a:xfrm>
            <a:off x="2767124" y="3377400"/>
            <a:ext cx="179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к презентации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9" name="Google Shape;759;p60"/>
          <p:cNvSpPr/>
          <p:nvPr/>
        </p:nvSpPr>
        <p:spPr>
          <a:xfrm>
            <a:off x="2767123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000"/>
          </a:p>
        </p:txBody>
      </p:sp>
      <p:sp>
        <p:nvSpPr>
          <p:cNvPr id="760" name="Google Shape;760;p60"/>
          <p:cNvSpPr/>
          <p:nvPr/>
        </p:nvSpPr>
        <p:spPr>
          <a:xfrm>
            <a:off x="686958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1" name="Google Shape;761;p60"/>
          <p:cNvSpPr txBox="1"/>
          <p:nvPr/>
        </p:nvSpPr>
        <p:spPr>
          <a:xfrm>
            <a:off x="6396333" y="3392812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6396332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63" name="Google Shape;763;p60"/>
          <p:cNvSpPr/>
          <p:nvPr/>
        </p:nvSpPr>
        <p:spPr>
          <a:xfrm>
            <a:off x="1425752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952451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Подготовка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952475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1000"/>
          </a:p>
        </p:txBody>
      </p:sp>
      <p:sp>
        <p:nvSpPr>
          <p:cNvPr id="766" name="Google Shape;766;p60"/>
          <p:cNvSpPr/>
          <p:nvPr/>
        </p:nvSpPr>
        <p:spPr>
          <a:xfrm>
            <a:off x="505497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4581722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4581734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69" name="Google Shape;7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011" y="2293135"/>
            <a:ext cx="311368" cy="37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4560" y="2304509"/>
            <a:ext cx="390979" cy="3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 txBox="1"/>
          <p:nvPr/>
        </p:nvSpPr>
        <p:spPr>
          <a:xfrm>
            <a:off x="2039052" y="969020"/>
            <a:ext cx="506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6" name="Google Shape;776;p61"/>
          <p:cNvSpPr/>
          <p:nvPr/>
        </p:nvSpPr>
        <p:spPr>
          <a:xfrm>
            <a:off x="3240364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7" name="Google Shape;777;p61"/>
          <p:cNvSpPr txBox="1"/>
          <p:nvPr/>
        </p:nvSpPr>
        <p:spPr>
          <a:xfrm>
            <a:off x="2767124" y="3377400"/>
            <a:ext cx="179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к презентации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8" name="Google Shape;778;p61"/>
          <p:cNvSpPr/>
          <p:nvPr/>
        </p:nvSpPr>
        <p:spPr>
          <a:xfrm>
            <a:off x="2767123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000"/>
          </a:p>
        </p:txBody>
      </p:sp>
      <p:sp>
        <p:nvSpPr>
          <p:cNvPr id="779" name="Google Shape;779;p61"/>
          <p:cNvSpPr/>
          <p:nvPr/>
        </p:nvSpPr>
        <p:spPr>
          <a:xfrm>
            <a:off x="686958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0" name="Google Shape;780;p61"/>
          <p:cNvSpPr txBox="1"/>
          <p:nvPr/>
        </p:nvSpPr>
        <p:spPr>
          <a:xfrm>
            <a:off x="6396333" y="3392812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1" name="Google Shape;781;p61"/>
          <p:cNvSpPr/>
          <p:nvPr/>
        </p:nvSpPr>
        <p:spPr>
          <a:xfrm>
            <a:off x="6396332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82" name="Google Shape;782;p61"/>
          <p:cNvSpPr/>
          <p:nvPr/>
        </p:nvSpPr>
        <p:spPr>
          <a:xfrm>
            <a:off x="1425752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3" name="Google Shape;783;p61"/>
          <p:cNvSpPr txBox="1"/>
          <p:nvPr/>
        </p:nvSpPr>
        <p:spPr>
          <a:xfrm>
            <a:off x="952451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Подготовка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4" name="Google Shape;784;p61"/>
          <p:cNvSpPr/>
          <p:nvPr/>
        </p:nvSpPr>
        <p:spPr>
          <a:xfrm>
            <a:off x="952475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1000"/>
          </a:p>
        </p:txBody>
      </p:sp>
      <p:sp>
        <p:nvSpPr>
          <p:cNvPr id="785" name="Google Shape;785;p61"/>
          <p:cNvSpPr/>
          <p:nvPr/>
        </p:nvSpPr>
        <p:spPr>
          <a:xfrm>
            <a:off x="505497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6" name="Google Shape;786;p61"/>
          <p:cNvSpPr txBox="1"/>
          <p:nvPr/>
        </p:nvSpPr>
        <p:spPr>
          <a:xfrm>
            <a:off x="4581722" y="3377400"/>
            <a:ext cx="179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Проверка качества видео и работы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7" name="Google Shape;787;p61"/>
          <p:cNvSpPr/>
          <p:nvPr/>
        </p:nvSpPr>
        <p:spPr>
          <a:xfrm>
            <a:off x="4581734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Оборудование</a:t>
            </a:r>
            <a:endParaRPr sz="1000"/>
          </a:p>
        </p:txBody>
      </p:sp>
      <p:pic>
        <p:nvPicPr>
          <p:cNvPr id="788" name="Google Shape;7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011" y="2293135"/>
            <a:ext cx="311368" cy="37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4560" y="2304509"/>
            <a:ext cx="390979" cy="3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7196" y="2304499"/>
            <a:ext cx="364244" cy="3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2"/>
          <p:cNvSpPr txBox="1"/>
          <p:nvPr/>
        </p:nvSpPr>
        <p:spPr>
          <a:xfrm>
            <a:off x="2039052" y="969020"/>
            <a:ext cx="506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3240364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7" name="Google Shape;797;p62"/>
          <p:cNvSpPr txBox="1"/>
          <p:nvPr/>
        </p:nvSpPr>
        <p:spPr>
          <a:xfrm>
            <a:off x="2767124" y="3377400"/>
            <a:ext cx="179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к презентации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98" name="Google Shape;798;p62"/>
          <p:cNvSpPr/>
          <p:nvPr/>
        </p:nvSpPr>
        <p:spPr>
          <a:xfrm>
            <a:off x="2767123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000"/>
          </a:p>
        </p:txBody>
      </p:sp>
      <p:sp>
        <p:nvSpPr>
          <p:cNvPr id="799" name="Google Shape;799;p62"/>
          <p:cNvSpPr/>
          <p:nvPr/>
        </p:nvSpPr>
        <p:spPr>
          <a:xfrm>
            <a:off x="686958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0" name="Google Shape;800;p62"/>
          <p:cNvSpPr txBox="1"/>
          <p:nvPr/>
        </p:nvSpPr>
        <p:spPr>
          <a:xfrm>
            <a:off x="6396333" y="3392812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Репетиция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6396332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Тренировка</a:t>
            </a:r>
            <a:endParaRPr sz="1000"/>
          </a:p>
        </p:txBody>
      </p:sp>
      <p:sp>
        <p:nvSpPr>
          <p:cNvPr id="802" name="Google Shape;802;p62"/>
          <p:cNvSpPr/>
          <p:nvPr/>
        </p:nvSpPr>
        <p:spPr>
          <a:xfrm>
            <a:off x="1425752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3" name="Google Shape;803;p62"/>
          <p:cNvSpPr txBox="1"/>
          <p:nvPr/>
        </p:nvSpPr>
        <p:spPr>
          <a:xfrm>
            <a:off x="952451" y="3377400"/>
            <a:ext cx="1795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Подготовка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4" name="Google Shape;804;p62"/>
          <p:cNvSpPr/>
          <p:nvPr/>
        </p:nvSpPr>
        <p:spPr>
          <a:xfrm>
            <a:off x="952475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Презентация</a:t>
            </a:r>
            <a:endParaRPr sz="1000"/>
          </a:p>
        </p:txBody>
      </p:sp>
      <p:sp>
        <p:nvSpPr>
          <p:cNvPr id="805" name="Google Shape;805;p62"/>
          <p:cNvSpPr/>
          <p:nvPr/>
        </p:nvSpPr>
        <p:spPr>
          <a:xfrm>
            <a:off x="5054975" y="2054864"/>
            <a:ext cx="848700" cy="848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6" name="Google Shape;806;p62"/>
          <p:cNvSpPr txBox="1"/>
          <p:nvPr/>
        </p:nvSpPr>
        <p:spPr>
          <a:xfrm>
            <a:off x="4581722" y="3377400"/>
            <a:ext cx="179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Проверка качества видео и работы презентации.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7" name="Google Shape;807;p62"/>
          <p:cNvSpPr/>
          <p:nvPr/>
        </p:nvSpPr>
        <p:spPr>
          <a:xfrm>
            <a:off x="4581734" y="2985012"/>
            <a:ext cx="179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Оборудование</a:t>
            </a:r>
            <a:endParaRPr sz="1000"/>
          </a:p>
        </p:txBody>
      </p:sp>
      <p:pic>
        <p:nvPicPr>
          <p:cNvPr id="808" name="Google Shape;8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011" y="2293135"/>
            <a:ext cx="311368" cy="37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4560" y="2304509"/>
            <a:ext cx="390979" cy="3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7196" y="2304499"/>
            <a:ext cx="364244" cy="3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9251" y="2304549"/>
            <a:ext cx="349350" cy="3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3"/>
          <p:cNvSpPr txBox="1"/>
          <p:nvPr/>
        </p:nvSpPr>
        <p:spPr>
          <a:xfrm>
            <a:off x="2605993" y="1961912"/>
            <a:ext cx="5143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Личный опыт в играх - 16 лет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Фильмы и </a:t>
            </a: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мультфильмы</a:t>
            </a: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в жанре </a:t>
            </a: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фэнтези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Книги Кирилла Клеванского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Обучающий курс Skillbox “Нарративный дизайнер”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Видео в Youtube от известных разработчиков игр.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Видео и статьи по работе с движком Twine и языком стилей CSS.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2541699" y="1660430"/>
            <a:ext cx="356046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Опыт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1394741" y="1591882"/>
            <a:ext cx="953843" cy="953843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9" name="Google Shape;819;p63"/>
          <p:cNvSpPr txBox="1"/>
          <p:nvPr/>
        </p:nvSpPr>
        <p:spPr>
          <a:xfrm>
            <a:off x="1047750" y="475649"/>
            <a:ext cx="70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Впечатления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20" name="Google Shape;8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701" y="1879612"/>
            <a:ext cx="299925" cy="3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/>
        </p:nvSpPr>
        <p:spPr>
          <a:xfrm>
            <a:off x="1471611" y="1270130"/>
            <a:ext cx="613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Цели обучения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1538286" y="2696126"/>
            <a:ext cx="1898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улучшение самовосприятия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понимание собственных желаний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воссоздание своих фантазий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1538285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Поиск себя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1538285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3595990" y="2696126"/>
            <a:ext cx="1898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получение качеств свойственных профессии</a:t>
            </a:r>
            <a:endParaRPr sz="1100"/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углубление в понимании мироустройства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понимание психологии игроков и разработчиков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3595989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Саморазвитие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3595989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5773869" y="2696126"/>
            <a:ext cx="189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5773868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5773868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4"/>
          <p:cNvSpPr txBox="1"/>
          <p:nvPr/>
        </p:nvSpPr>
        <p:spPr>
          <a:xfrm>
            <a:off x="2605993" y="1961912"/>
            <a:ext cx="5143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Личный опыт в играх - 16 лет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Фильмы и </a:t>
            </a: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мультфильмы</a:t>
            </a: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в жанре фентези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Книги Кирилла Клеванского</a:t>
            </a:r>
            <a:endParaRPr sz="1100"/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Обучающий курс Skillbox “Нарративный дизайнер”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Видео в Youtube от известных разработчиков игр.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Видео и статьи по работе с движком Twine и языком стилей CSS.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26" name="Google Shape;826;p64"/>
          <p:cNvSpPr/>
          <p:nvPr/>
        </p:nvSpPr>
        <p:spPr>
          <a:xfrm>
            <a:off x="2541699" y="1660429"/>
            <a:ext cx="356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Опыт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7" name="Google Shape;827;p64"/>
          <p:cNvSpPr/>
          <p:nvPr/>
        </p:nvSpPr>
        <p:spPr>
          <a:xfrm>
            <a:off x="1394741" y="1591883"/>
            <a:ext cx="953700" cy="953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1394804" y="3154546"/>
            <a:ext cx="953700" cy="9537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845" y="3469172"/>
            <a:ext cx="341520" cy="32444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4"/>
          <p:cNvSpPr txBox="1"/>
          <p:nvPr/>
        </p:nvSpPr>
        <p:spPr>
          <a:xfrm>
            <a:off x="2605993" y="3356300"/>
            <a:ext cx="5143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Интересно придумывать персонажей, сценарий и диалоги.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Работа с движком была комфортной.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ko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Самостоятельное изучение и поиск информации для реализации желаемых механик и правильной работы игры было непростой задачей.</a:t>
            </a:r>
            <a:endParaRPr sz="1100"/>
          </a:p>
        </p:txBody>
      </p:sp>
      <p:sp>
        <p:nvSpPr>
          <p:cNvPr id="831" name="Google Shape;831;p64"/>
          <p:cNvSpPr/>
          <p:nvPr/>
        </p:nvSpPr>
        <p:spPr>
          <a:xfrm>
            <a:off x="2541699" y="3046993"/>
            <a:ext cx="356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О разработке</a:t>
            </a:r>
            <a:endParaRPr sz="18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2" name="Google Shape;832;p64"/>
          <p:cNvSpPr txBox="1"/>
          <p:nvPr/>
        </p:nvSpPr>
        <p:spPr>
          <a:xfrm>
            <a:off x="1047750" y="475648"/>
            <a:ext cx="704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Впечатления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33" name="Google Shape;8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1701" y="1879612"/>
            <a:ext cx="299925" cy="3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5"/>
          <p:cNvSpPr/>
          <p:nvPr/>
        </p:nvSpPr>
        <p:spPr>
          <a:xfrm rot="-5400000">
            <a:off x="3371851" y="457201"/>
            <a:ext cx="2400300" cy="4229100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9" name="Google Shape;839;p65"/>
          <p:cNvSpPr txBox="1"/>
          <p:nvPr/>
        </p:nvSpPr>
        <p:spPr>
          <a:xfrm>
            <a:off x="3219450" y="1963216"/>
            <a:ext cx="270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Спасибо за внимание</a:t>
            </a:r>
            <a:r>
              <a:rPr b="0" lang="ko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!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/>
        </p:nvSpPr>
        <p:spPr>
          <a:xfrm>
            <a:off x="1471611" y="1270130"/>
            <a:ext cx="613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Цели обучения</a:t>
            </a:r>
            <a:endParaRPr b="0" sz="27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1538286" y="2696126"/>
            <a:ext cx="1898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улучшение самовосприятия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понимание собственных желаний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воссоздание своих фантазий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1538285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Поиск себя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1538285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3595990" y="2696126"/>
            <a:ext cx="1898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получение качеств свойственных профессии</a:t>
            </a:r>
            <a:endParaRPr sz="1100"/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углубление в понимании мироустройства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понимание психологии игроков и разработчиков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0" name="Google Shape;460;p38"/>
          <p:cNvSpPr/>
          <p:nvPr/>
        </p:nvSpPr>
        <p:spPr>
          <a:xfrm>
            <a:off x="3595989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Саморазвитие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3595989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5773869" y="2696126"/>
            <a:ext cx="1898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100"/>
              <a:t>создание игровых миров</a:t>
            </a:r>
            <a:endParaRPr sz="1100"/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работа с карьерным ростом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поддержка в поиске от платформы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потребность в деньгах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5773868" y="2337004"/>
            <a:ext cx="18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Работа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5773868" y="2018169"/>
            <a:ext cx="6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/>
          <p:nvPr/>
        </p:nvSpPr>
        <p:spPr>
          <a:xfrm rot="-5400000">
            <a:off x="3371851" y="457201"/>
            <a:ext cx="2400300" cy="4229100"/>
          </a:xfrm>
          <a:prstGeom prst="rect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3028950" y="1983128"/>
            <a:ext cx="3086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Игра</a:t>
            </a:r>
            <a:endParaRPr sz="3600">
              <a:solidFill>
                <a:srgbClr val="D9B866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9B8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Desert Rose</a:t>
            </a:r>
            <a:endParaRPr sz="3600">
              <a:solidFill>
                <a:srgbClr val="D9B86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/>
        </p:nvSpPr>
        <p:spPr>
          <a:xfrm>
            <a:off x="638939" y="3611130"/>
            <a:ext cx="190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Иной фентезийный мир, с подобием магии и развитием технологий на уровне средневековья.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638938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Сеттинг</a:t>
            </a:r>
            <a:endParaRPr sz="1100"/>
          </a:p>
        </p:txBody>
      </p:sp>
      <p:sp>
        <p:nvSpPr>
          <p:cNvPr id="477" name="Google Shape;477;p40"/>
          <p:cNvSpPr/>
          <p:nvPr/>
        </p:nvSpPr>
        <p:spPr>
          <a:xfrm>
            <a:off x="638938" y="2926471"/>
            <a:ext cx="190442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478" name="Google Shape;478;p40"/>
          <p:cNvSpPr txBox="1"/>
          <p:nvPr/>
        </p:nvSpPr>
        <p:spPr>
          <a:xfrm>
            <a:off x="2626171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2626170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0" name="Google Shape;480;p40"/>
          <p:cNvSpPr/>
          <p:nvPr/>
        </p:nvSpPr>
        <p:spPr>
          <a:xfrm>
            <a:off x="2626170" y="2926471"/>
            <a:ext cx="190442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1" name="Google Shape;481;p40"/>
          <p:cNvSpPr txBox="1"/>
          <p:nvPr/>
        </p:nvSpPr>
        <p:spPr>
          <a:xfrm>
            <a:off x="4613404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4613402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3" name="Google Shape;483;p40"/>
          <p:cNvSpPr/>
          <p:nvPr/>
        </p:nvSpPr>
        <p:spPr>
          <a:xfrm>
            <a:off x="4613402" y="2926471"/>
            <a:ext cx="190442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4" name="Google Shape;484;p40"/>
          <p:cNvSpPr txBox="1"/>
          <p:nvPr/>
        </p:nvSpPr>
        <p:spPr>
          <a:xfrm>
            <a:off x="6600635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6600634" y="3264930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6" name="Google Shape;486;p40"/>
          <p:cNvSpPr/>
          <p:nvPr/>
        </p:nvSpPr>
        <p:spPr>
          <a:xfrm>
            <a:off x="6600634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7" name="Google Shape;487;p40"/>
          <p:cNvSpPr/>
          <p:nvPr/>
        </p:nvSpPr>
        <p:spPr>
          <a:xfrm>
            <a:off x="3370975" y="470250"/>
            <a:ext cx="2272200" cy="22929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План разработки игры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/>
          <p:nvPr/>
        </p:nvSpPr>
        <p:spPr>
          <a:xfrm>
            <a:off x="638939" y="3611130"/>
            <a:ext cx="190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Иной фентезийный мир, с подобием магии и развитием технологий на уровне средневековья.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638938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Сеттинг</a:t>
            </a:r>
            <a:endParaRPr sz="1100"/>
          </a:p>
        </p:txBody>
      </p:sp>
      <p:sp>
        <p:nvSpPr>
          <p:cNvPr id="494" name="Google Shape;494;p41"/>
          <p:cNvSpPr/>
          <p:nvPr/>
        </p:nvSpPr>
        <p:spPr>
          <a:xfrm>
            <a:off x="638938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495" name="Google Shape;495;p41"/>
          <p:cNvSpPr txBox="1"/>
          <p:nvPr/>
        </p:nvSpPr>
        <p:spPr>
          <a:xfrm>
            <a:off x="2626171" y="3611130"/>
            <a:ext cx="19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и диалогов, создание персонажей.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p41"/>
          <p:cNvSpPr/>
          <p:nvPr/>
        </p:nvSpPr>
        <p:spPr>
          <a:xfrm>
            <a:off x="2626170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100"/>
          </a:p>
        </p:txBody>
      </p:sp>
      <p:sp>
        <p:nvSpPr>
          <p:cNvPr id="497" name="Google Shape;497;p41"/>
          <p:cNvSpPr/>
          <p:nvPr/>
        </p:nvSpPr>
        <p:spPr>
          <a:xfrm>
            <a:off x="2626170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1100"/>
          </a:p>
        </p:txBody>
      </p:sp>
      <p:sp>
        <p:nvSpPr>
          <p:cNvPr id="498" name="Google Shape;498;p41"/>
          <p:cNvSpPr txBox="1"/>
          <p:nvPr/>
        </p:nvSpPr>
        <p:spPr>
          <a:xfrm>
            <a:off x="4613404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4613402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0" name="Google Shape;500;p41"/>
          <p:cNvSpPr/>
          <p:nvPr/>
        </p:nvSpPr>
        <p:spPr>
          <a:xfrm>
            <a:off x="4613402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1" name="Google Shape;501;p41"/>
          <p:cNvSpPr txBox="1"/>
          <p:nvPr/>
        </p:nvSpPr>
        <p:spPr>
          <a:xfrm>
            <a:off x="6600635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6600634" y="3264930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3" name="Google Shape;503;p41"/>
          <p:cNvSpPr/>
          <p:nvPr/>
        </p:nvSpPr>
        <p:spPr>
          <a:xfrm>
            <a:off x="6600634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4" name="Google Shape;504;p41"/>
          <p:cNvSpPr/>
          <p:nvPr/>
        </p:nvSpPr>
        <p:spPr>
          <a:xfrm>
            <a:off x="3370975" y="470250"/>
            <a:ext cx="2272200" cy="22929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План разработки игры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/>
        </p:nvSpPr>
        <p:spPr>
          <a:xfrm>
            <a:off x="638939" y="3611130"/>
            <a:ext cx="190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Иной фентезийный мир, с подобием магии и развитием технологий на уровне средневековья.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638938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Сеттинг</a:t>
            </a:r>
            <a:endParaRPr sz="1100"/>
          </a:p>
        </p:txBody>
      </p:sp>
      <p:sp>
        <p:nvSpPr>
          <p:cNvPr id="511" name="Google Shape;511;p42"/>
          <p:cNvSpPr/>
          <p:nvPr/>
        </p:nvSpPr>
        <p:spPr>
          <a:xfrm>
            <a:off x="638938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512" name="Google Shape;512;p42"/>
          <p:cNvSpPr txBox="1"/>
          <p:nvPr/>
        </p:nvSpPr>
        <p:spPr>
          <a:xfrm>
            <a:off x="2626171" y="3611130"/>
            <a:ext cx="19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и диалогов, создание персонажей.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2626170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100"/>
          </a:p>
        </p:txBody>
      </p:sp>
      <p:sp>
        <p:nvSpPr>
          <p:cNvPr id="514" name="Google Shape;514;p42"/>
          <p:cNvSpPr/>
          <p:nvPr/>
        </p:nvSpPr>
        <p:spPr>
          <a:xfrm>
            <a:off x="2626170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1100"/>
          </a:p>
        </p:txBody>
      </p:sp>
      <p:sp>
        <p:nvSpPr>
          <p:cNvPr id="515" name="Google Shape;515;p42"/>
          <p:cNvSpPr txBox="1"/>
          <p:nvPr/>
        </p:nvSpPr>
        <p:spPr>
          <a:xfrm>
            <a:off x="4613404" y="3611130"/>
            <a:ext cx="19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Работа с движком Twine. Реализация изученных возможностей.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4613402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Движок</a:t>
            </a:r>
            <a:endParaRPr sz="1100"/>
          </a:p>
        </p:txBody>
      </p:sp>
      <p:sp>
        <p:nvSpPr>
          <p:cNvPr id="517" name="Google Shape;517;p42"/>
          <p:cNvSpPr/>
          <p:nvPr/>
        </p:nvSpPr>
        <p:spPr>
          <a:xfrm>
            <a:off x="4613402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1100"/>
          </a:p>
        </p:txBody>
      </p:sp>
      <p:sp>
        <p:nvSpPr>
          <p:cNvPr id="518" name="Google Shape;518;p42"/>
          <p:cNvSpPr txBox="1"/>
          <p:nvPr/>
        </p:nvSpPr>
        <p:spPr>
          <a:xfrm>
            <a:off x="6600635" y="3611130"/>
            <a:ext cx="190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6600634" y="3264930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0" name="Google Shape;520;p42"/>
          <p:cNvSpPr/>
          <p:nvPr/>
        </p:nvSpPr>
        <p:spPr>
          <a:xfrm>
            <a:off x="6600634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1" name="Google Shape;521;p42"/>
          <p:cNvSpPr/>
          <p:nvPr/>
        </p:nvSpPr>
        <p:spPr>
          <a:xfrm>
            <a:off x="3370975" y="470250"/>
            <a:ext cx="2272200" cy="22929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План разработки игры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/>
        </p:nvSpPr>
        <p:spPr>
          <a:xfrm>
            <a:off x="638939" y="3611130"/>
            <a:ext cx="190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Иной </a:t>
            </a: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фэнтезийный</a:t>
            </a: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мир, с подобием магии и развитием технологий на уровне средневековья.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638938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Сеттинг</a:t>
            </a:r>
            <a:endParaRPr sz="1100"/>
          </a:p>
        </p:txBody>
      </p:sp>
      <p:sp>
        <p:nvSpPr>
          <p:cNvPr id="528" name="Google Shape;528;p43"/>
          <p:cNvSpPr/>
          <p:nvPr/>
        </p:nvSpPr>
        <p:spPr>
          <a:xfrm>
            <a:off x="638938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529" name="Google Shape;529;p43"/>
          <p:cNvSpPr txBox="1"/>
          <p:nvPr/>
        </p:nvSpPr>
        <p:spPr>
          <a:xfrm>
            <a:off x="2626171" y="3611130"/>
            <a:ext cx="19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Написание сценария и диалогов, создание персонажей.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2626170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Сценарий</a:t>
            </a:r>
            <a:endParaRPr sz="1100"/>
          </a:p>
        </p:txBody>
      </p:sp>
      <p:sp>
        <p:nvSpPr>
          <p:cNvPr id="531" name="Google Shape;531;p43"/>
          <p:cNvSpPr/>
          <p:nvPr/>
        </p:nvSpPr>
        <p:spPr>
          <a:xfrm>
            <a:off x="2626170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1100"/>
          </a:p>
        </p:txBody>
      </p:sp>
      <p:sp>
        <p:nvSpPr>
          <p:cNvPr id="532" name="Google Shape;532;p43"/>
          <p:cNvSpPr txBox="1"/>
          <p:nvPr/>
        </p:nvSpPr>
        <p:spPr>
          <a:xfrm>
            <a:off x="4613404" y="3611130"/>
            <a:ext cx="19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Работа с движком Twine. Реализация изученных возможностей.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4613402" y="3264905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Движок</a:t>
            </a:r>
            <a:endParaRPr sz="1100"/>
          </a:p>
        </p:txBody>
      </p:sp>
      <p:sp>
        <p:nvSpPr>
          <p:cNvPr id="534" name="Google Shape;534;p43"/>
          <p:cNvSpPr/>
          <p:nvPr/>
        </p:nvSpPr>
        <p:spPr>
          <a:xfrm>
            <a:off x="4613402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1100"/>
          </a:p>
        </p:txBody>
      </p:sp>
      <p:sp>
        <p:nvSpPr>
          <p:cNvPr id="535" name="Google Shape;535;p43"/>
          <p:cNvSpPr txBox="1"/>
          <p:nvPr/>
        </p:nvSpPr>
        <p:spPr>
          <a:xfrm>
            <a:off x="6600635" y="3611130"/>
            <a:ext cx="190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Проверка работоспособности и орфографии, </a:t>
            </a: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тестирование</a:t>
            </a: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игроками.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6" name="Google Shape;536;p43"/>
          <p:cNvSpPr/>
          <p:nvPr/>
        </p:nvSpPr>
        <p:spPr>
          <a:xfrm>
            <a:off x="6600634" y="3264930"/>
            <a:ext cx="190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Тесты</a:t>
            </a:r>
            <a:endParaRPr sz="1100"/>
          </a:p>
        </p:txBody>
      </p:sp>
      <p:sp>
        <p:nvSpPr>
          <p:cNvPr id="537" name="Google Shape;537;p43"/>
          <p:cNvSpPr/>
          <p:nvPr/>
        </p:nvSpPr>
        <p:spPr>
          <a:xfrm>
            <a:off x="6600634" y="2926471"/>
            <a:ext cx="190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9B866"/>
                </a:solidFill>
                <a:latin typeface="Bebas Neue"/>
                <a:ea typeface="Bebas Neue"/>
                <a:cs typeface="Bebas Neue"/>
                <a:sym typeface="Bebas Neue"/>
              </a:rPr>
              <a:t>04.</a:t>
            </a:r>
            <a:endParaRPr sz="1100"/>
          </a:p>
        </p:txBody>
      </p:sp>
      <p:sp>
        <p:nvSpPr>
          <p:cNvPr id="538" name="Google Shape;538;p43"/>
          <p:cNvSpPr/>
          <p:nvPr/>
        </p:nvSpPr>
        <p:spPr>
          <a:xfrm>
            <a:off x="3370975" y="470250"/>
            <a:ext cx="2272200" cy="2292900"/>
          </a:xfrm>
          <a:prstGeom prst="ellipse">
            <a:avLst/>
          </a:prstGeom>
          <a:gradFill>
            <a:gsLst>
              <a:gs pos="0">
                <a:srgbClr val="070707"/>
              </a:gs>
              <a:gs pos="50000">
                <a:srgbClr val="171717"/>
              </a:gs>
              <a:gs pos="100000">
                <a:srgbClr val="070707"/>
              </a:gs>
            </a:gsLst>
            <a:lin ang="0" scaled="0"/>
          </a:gradFill>
          <a:ln cap="flat" cmpd="sng" w="9525">
            <a:solidFill>
              <a:srgbClr val="736237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1000" rotWithShape="0" algn="ctr" sy="101000">
              <a:srgbClr val="000000">
                <a:alpha val="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План разработки игры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